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1"/>
  </p:notesMasterIdLst>
  <p:sldIdLst>
    <p:sldId id="261" r:id="rId2"/>
    <p:sldId id="324" r:id="rId3"/>
    <p:sldId id="325" r:id="rId4"/>
    <p:sldId id="297" r:id="rId5"/>
    <p:sldId id="298" r:id="rId6"/>
    <p:sldId id="299" r:id="rId7"/>
    <p:sldId id="326" r:id="rId8"/>
    <p:sldId id="286" r:id="rId9"/>
    <p:sldId id="300" r:id="rId10"/>
    <p:sldId id="301" r:id="rId11"/>
    <p:sldId id="327" r:id="rId12"/>
    <p:sldId id="303" r:id="rId13"/>
    <p:sldId id="328" r:id="rId14"/>
    <p:sldId id="329" r:id="rId15"/>
    <p:sldId id="334" r:id="rId16"/>
    <p:sldId id="335" r:id="rId17"/>
    <p:sldId id="336" r:id="rId18"/>
    <p:sldId id="337" r:id="rId19"/>
    <p:sldId id="332" r:id="rId20"/>
    <p:sldId id="339" r:id="rId21"/>
    <p:sldId id="344" r:id="rId22"/>
    <p:sldId id="331" r:id="rId23"/>
    <p:sldId id="322" r:id="rId24"/>
    <p:sldId id="341" r:id="rId25"/>
    <p:sldId id="342" r:id="rId26"/>
    <p:sldId id="340" r:id="rId27"/>
    <p:sldId id="343" r:id="rId28"/>
    <p:sldId id="323" r:id="rId29"/>
    <p:sldId id="25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108"/>
    <p:restoredTop sz="69672"/>
  </p:normalViewPr>
  <p:slideViewPr>
    <p:cSldViewPr snapToGrid="0" snapToObjects="1">
      <p:cViewPr varScale="1">
        <p:scale>
          <a:sx n="79" d="100"/>
          <a:sy n="79" d="100"/>
        </p:scale>
        <p:origin x="12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ata4.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4.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F1437E-4D4C-4A42-9A78-59584E100290}"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AC6065B-BD41-4A9B-9284-FE6286902F08}">
      <dgm:prSet/>
      <dgm:spPr/>
      <dgm:t>
        <a:bodyPr/>
        <a:lstStyle/>
        <a:p>
          <a:r>
            <a:rPr lang="en-US" dirty="0"/>
            <a:t>Job loss - businesses leave the affected area or decide not to locate there</a:t>
          </a:r>
        </a:p>
      </dgm:t>
    </dgm:pt>
    <dgm:pt modelId="{0C844B82-0FDD-458E-8DB7-F43C1FC8B7F7}" type="parTrans" cxnId="{C8FAC3AB-D9EF-4A5A-8040-56A5CC8D8C51}">
      <dgm:prSet/>
      <dgm:spPr/>
      <dgm:t>
        <a:bodyPr/>
        <a:lstStyle/>
        <a:p>
          <a:endParaRPr lang="en-US"/>
        </a:p>
      </dgm:t>
    </dgm:pt>
    <dgm:pt modelId="{8E0647AD-39B8-4001-B5BB-88E09D891140}" type="sibTrans" cxnId="{C8FAC3AB-D9EF-4A5A-8040-56A5CC8D8C51}">
      <dgm:prSet/>
      <dgm:spPr/>
      <dgm:t>
        <a:bodyPr/>
        <a:lstStyle/>
        <a:p>
          <a:endParaRPr lang="en-US"/>
        </a:p>
      </dgm:t>
    </dgm:pt>
    <dgm:pt modelId="{9332C0F8-7A25-459D-B8C3-A3293B6DD32D}">
      <dgm:prSet/>
      <dgm:spPr/>
      <dgm:t>
        <a:bodyPr/>
        <a:lstStyle/>
        <a:p>
          <a:r>
            <a:rPr lang="en-US" dirty="0"/>
            <a:t>Decrease in property values</a:t>
          </a:r>
        </a:p>
      </dgm:t>
    </dgm:pt>
    <dgm:pt modelId="{A90CA473-021E-4825-A709-7CAB582DA7FA}" type="parTrans" cxnId="{538126BD-8C16-41D6-AEAD-C8A1E5F75D5C}">
      <dgm:prSet/>
      <dgm:spPr/>
      <dgm:t>
        <a:bodyPr/>
        <a:lstStyle/>
        <a:p>
          <a:endParaRPr lang="en-US"/>
        </a:p>
      </dgm:t>
    </dgm:pt>
    <dgm:pt modelId="{6C70E685-15C4-4FA3-B277-2F3B4E966C8D}" type="sibTrans" cxnId="{538126BD-8C16-41D6-AEAD-C8A1E5F75D5C}">
      <dgm:prSet/>
      <dgm:spPr/>
      <dgm:t>
        <a:bodyPr/>
        <a:lstStyle/>
        <a:p>
          <a:endParaRPr lang="en-US"/>
        </a:p>
      </dgm:t>
    </dgm:pt>
    <dgm:pt modelId="{72556E57-847B-4653-BAA2-C97F2CC90EEA}">
      <dgm:prSet/>
      <dgm:spPr/>
      <dgm:t>
        <a:bodyPr/>
        <a:lstStyle/>
        <a:p>
          <a:r>
            <a:rPr lang="en-US" dirty="0"/>
            <a:t>Neighborhood deterioration – lack of investment</a:t>
          </a:r>
        </a:p>
      </dgm:t>
    </dgm:pt>
    <dgm:pt modelId="{D3718638-6C43-4948-B721-28D1E66DA3B6}" type="parTrans" cxnId="{D4F19B4F-AA2F-4176-AC65-6E5820D953A7}">
      <dgm:prSet/>
      <dgm:spPr/>
      <dgm:t>
        <a:bodyPr/>
        <a:lstStyle/>
        <a:p>
          <a:endParaRPr lang="en-US"/>
        </a:p>
      </dgm:t>
    </dgm:pt>
    <dgm:pt modelId="{C2B20BD9-5B51-4656-997C-5A6B9EF3D3B7}" type="sibTrans" cxnId="{D4F19B4F-AA2F-4176-AC65-6E5820D953A7}">
      <dgm:prSet/>
      <dgm:spPr/>
      <dgm:t>
        <a:bodyPr/>
        <a:lstStyle/>
        <a:p>
          <a:endParaRPr lang="en-US"/>
        </a:p>
      </dgm:t>
    </dgm:pt>
    <dgm:pt modelId="{81074E7B-82FD-4F38-8B65-71E8A84F3248}">
      <dgm:prSet/>
      <dgm:spPr/>
      <dgm:t>
        <a:bodyPr/>
        <a:lstStyle/>
        <a:p>
          <a:r>
            <a:rPr lang="en-US" dirty="0"/>
            <a:t>Increase the need of public support services</a:t>
          </a:r>
        </a:p>
      </dgm:t>
    </dgm:pt>
    <dgm:pt modelId="{1125C152-5F79-40F2-90B4-081B5E45153F}" type="parTrans" cxnId="{061E11C9-188B-49C9-9252-FDD701824F7C}">
      <dgm:prSet/>
      <dgm:spPr/>
      <dgm:t>
        <a:bodyPr/>
        <a:lstStyle/>
        <a:p>
          <a:endParaRPr lang="en-US"/>
        </a:p>
      </dgm:t>
    </dgm:pt>
    <dgm:pt modelId="{BD623909-4543-4C88-BE18-B1348DF5AACF}" type="sibTrans" cxnId="{061E11C9-188B-49C9-9252-FDD701824F7C}">
      <dgm:prSet/>
      <dgm:spPr/>
      <dgm:t>
        <a:bodyPr/>
        <a:lstStyle/>
        <a:p>
          <a:endParaRPr lang="en-US"/>
        </a:p>
      </dgm:t>
    </dgm:pt>
    <dgm:pt modelId="{04B7308F-F3EE-4B9A-8ED6-B16B178C06CD}">
      <dgm:prSet/>
      <dgm:spPr/>
      <dgm:t>
        <a:bodyPr/>
        <a:lstStyle/>
        <a:p>
          <a:r>
            <a:rPr lang="en-US" dirty="0"/>
            <a:t>Increases the cost of local-waste disposal</a:t>
          </a:r>
        </a:p>
      </dgm:t>
    </dgm:pt>
    <dgm:pt modelId="{9ECB4738-A0D7-4AE8-A23B-48896D47DE3B}" type="parTrans" cxnId="{FB7DC29B-8B9C-4A6D-A25E-7BEBA6EA26AC}">
      <dgm:prSet/>
      <dgm:spPr/>
      <dgm:t>
        <a:bodyPr/>
        <a:lstStyle/>
        <a:p>
          <a:endParaRPr lang="en-US"/>
        </a:p>
      </dgm:t>
    </dgm:pt>
    <dgm:pt modelId="{3FA5C198-63BE-4903-B115-84010F75720F}" type="sibTrans" cxnId="{FB7DC29B-8B9C-4A6D-A25E-7BEBA6EA26AC}">
      <dgm:prSet/>
      <dgm:spPr/>
      <dgm:t>
        <a:bodyPr/>
        <a:lstStyle/>
        <a:p>
          <a:endParaRPr lang="en-US"/>
        </a:p>
      </dgm:t>
    </dgm:pt>
    <dgm:pt modelId="{685DCC0D-CC99-4FBB-B434-5CFD197BEC92}" type="pres">
      <dgm:prSet presAssocID="{0FF1437E-4D4C-4A42-9A78-59584E100290}" presName="root" presStyleCnt="0">
        <dgm:presLayoutVars>
          <dgm:dir/>
          <dgm:resizeHandles val="exact"/>
        </dgm:presLayoutVars>
      </dgm:prSet>
      <dgm:spPr/>
    </dgm:pt>
    <dgm:pt modelId="{F5BEAE38-661B-4DA2-AD5E-FAAB04D64FC2}" type="pres">
      <dgm:prSet presAssocID="{2AC6065B-BD41-4A9B-9284-FE6286902F08}" presName="compNode" presStyleCnt="0"/>
      <dgm:spPr/>
    </dgm:pt>
    <dgm:pt modelId="{90150A26-F11D-4122-A606-3C226F8ADDDF}" type="pres">
      <dgm:prSet presAssocID="{2AC6065B-BD41-4A9B-9284-FE6286902F08}" presName="bgRect" presStyleLbl="bgShp" presStyleIdx="0" presStyleCnt="5"/>
      <dgm:spPr/>
    </dgm:pt>
    <dgm:pt modelId="{2BB64C58-6F6D-4458-B034-23D7BFC2BAA5}" type="pres">
      <dgm:prSet presAssocID="{2AC6065B-BD41-4A9B-9284-FE6286902F08}"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ffice Worker"/>
        </a:ext>
      </dgm:extLst>
    </dgm:pt>
    <dgm:pt modelId="{3279B2E9-DEAC-4219-99EB-4F1917E03280}" type="pres">
      <dgm:prSet presAssocID="{2AC6065B-BD41-4A9B-9284-FE6286902F08}" presName="spaceRect" presStyleCnt="0"/>
      <dgm:spPr/>
    </dgm:pt>
    <dgm:pt modelId="{832B5CC9-6E10-407D-8B77-A0A0F2CAD07B}" type="pres">
      <dgm:prSet presAssocID="{2AC6065B-BD41-4A9B-9284-FE6286902F08}" presName="parTx" presStyleLbl="revTx" presStyleIdx="0" presStyleCnt="5">
        <dgm:presLayoutVars>
          <dgm:chMax val="0"/>
          <dgm:chPref val="0"/>
        </dgm:presLayoutVars>
      </dgm:prSet>
      <dgm:spPr/>
    </dgm:pt>
    <dgm:pt modelId="{30C52063-C0B8-4538-8DB8-A893963809F0}" type="pres">
      <dgm:prSet presAssocID="{8E0647AD-39B8-4001-B5BB-88E09D891140}" presName="sibTrans" presStyleCnt="0"/>
      <dgm:spPr/>
    </dgm:pt>
    <dgm:pt modelId="{E9EE7A21-25FB-409E-AFB5-CC25054BEFD8}" type="pres">
      <dgm:prSet presAssocID="{9332C0F8-7A25-459D-B8C3-A3293B6DD32D}" presName="compNode" presStyleCnt="0"/>
      <dgm:spPr/>
    </dgm:pt>
    <dgm:pt modelId="{A5EF4A4C-C4FB-451C-AE99-B492865E4435}" type="pres">
      <dgm:prSet presAssocID="{9332C0F8-7A25-459D-B8C3-A3293B6DD32D}" presName="bgRect" presStyleLbl="bgShp" presStyleIdx="1" presStyleCnt="5"/>
      <dgm:spPr/>
    </dgm:pt>
    <dgm:pt modelId="{C036AE5B-87F9-4591-B9F9-78523D47D5AF}" type="pres">
      <dgm:prSet presAssocID="{9332C0F8-7A25-459D-B8C3-A3293B6DD32D}"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pward trend"/>
        </a:ext>
      </dgm:extLst>
    </dgm:pt>
    <dgm:pt modelId="{CC91ECAE-3D35-4B21-8A5D-9C4D323A028F}" type="pres">
      <dgm:prSet presAssocID="{9332C0F8-7A25-459D-B8C3-A3293B6DD32D}" presName="spaceRect" presStyleCnt="0"/>
      <dgm:spPr/>
    </dgm:pt>
    <dgm:pt modelId="{0B3414CD-EDF3-46EB-9450-AD1D66EE62D9}" type="pres">
      <dgm:prSet presAssocID="{9332C0F8-7A25-459D-B8C3-A3293B6DD32D}" presName="parTx" presStyleLbl="revTx" presStyleIdx="1" presStyleCnt="5">
        <dgm:presLayoutVars>
          <dgm:chMax val="0"/>
          <dgm:chPref val="0"/>
        </dgm:presLayoutVars>
      </dgm:prSet>
      <dgm:spPr/>
    </dgm:pt>
    <dgm:pt modelId="{C3CB5EF2-2392-4807-B7F9-2F2B70DEE33A}" type="pres">
      <dgm:prSet presAssocID="{6C70E685-15C4-4FA3-B277-2F3B4E966C8D}" presName="sibTrans" presStyleCnt="0"/>
      <dgm:spPr/>
    </dgm:pt>
    <dgm:pt modelId="{5FCF76B8-1C68-4DA9-928F-0A53F4A3DD95}" type="pres">
      <dgm:prSet presAssocID="{72556E57-847B-4653-BAA2-C97F2CC90EEA}" presName="compNode" presStyleCnt="0"/>
      <dgm:spPr/>
    </dgm:pt>
    <dgm:pt modelId="{BC39FF5A-13D0-49BD-938D-83933AD782E4}" type="pres">
      <dgm:prSet presAssocID="{72556E57-847B-4653-BAA2-C97F2CC90EEA}" presName="bgRect" presStyleLbl="bgShp" presStyleIdx="2" presStyleCnt="5"/>
      <dgm:spPr/>
    </dgm:pt>
    <dgm:pt modelId="{CCE22D4F-3739-4AAB-B4D5-BCE2BB11F998}" type="pres">
      <dgm:prSet presAssocID="{72556E57-847B-4653-BAA2-C97F2CC90EEA}"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ity"/>
        </a:ext>
      </dgm:extLst>
    </dgm:pt>
    <dgm:pt modelId="{5C3392B7-FC21-481F-966D-6ED92C85592A}" type="pres">
      <dgm:prSet presAssocID="{72556E57-847B-4653-BAA2-C97F2CC90EEA}" presName="spaceRect" presStyleCnt="0"/>
      <dgm:spPr/>
    </dgm:pt>
    <dgm:pt modelId="{FE80F402-5736-4403-A531-8A3687F9CDA5}" type="pres">
      <dgm:prSet presAssocID="{72556E57-847B-4653-BAA2-C97F2CC90EEA}" presName="parTx" presStyleLbl="revTx" presStyleIdx="2" presStyleCnt="5">
        <dgm:presLayoutVars>
          <dgm:chMax val="0"/>
          <dgm:chPref val="0"/>
        </dgm:presLayoutVars>
      </dgm:prSet>
      <dgm:spPr/>
    </dgm:pt>
    <dgm:pt modelId="{3F634137-0F20-4DD1-B395-629469DB8969}" type="pres">
      <dgm:prSet presAssocID="{C2B20BD9-5B51-4656-997C-5A6B9EF3D3B7}" presName="sibTrans" presStyleCnt="0"/>
      <dgm:spPr/>
    </dgm:pt>
    <dgm:pt modelId="{4359F4C7-6F22-4E30-94DA-EA83D8D593A6}" type="pres">
      <dgm:prSet presAssocID="{81074E7B-82FD-4F38-8B65-71E8A84F3248}" presName="compNode" presStyleCnt="0"/>
      <dgm:spPr/>
    </dgm:pt>
    <dgm:pt modelId="{F71C9B78-9B4E-4649-9B4B-9D92A7540E79}" type="pres">
      <dgm:prSet presAssocID="{81074E7B-82FD-4F38-8B65-71E8A84F3248}" presName="bgRect" presStyleLbl="bgShp" presStyleIdx="3" presStyleCnt="5"/>
      <dgm:spPr/>
    </dgm:pt>
    <dgm:pt modelId="{BAFF3D90-2496-4A4A-8D08-A9A4052ED92F}" type="pres">
      <dgm:prSet presAssocID="{81074E7B-82FD-4F38-8B65-71E8A84F3248}"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oup"/>
        </a:ext>
      </dgm:extLst>
    </dgm:pt>
    <dgm:pt modelId="{9F9CBBA5-7E34-402F-A732-0FD7BC796067}" type="pres">
      <dgm:prSet presAssocID="{81074E7B-82FD-4F38-8B65-71E8A84F3248}" presName="spaceRect" presStyleCnt="0"/>
      <dgm:spPr/>
    </dgm:pt>
    <dgm:pt modelId="{226DB358-BE16-4DC3-9831-0E78E9F638C0}" type="pres">
      <dgm:prSet presAssocID="{81074E7B-82FD-4F38-8B65-71E8A84F3248}" presName="parTx" presStyleLbl="revTx" presStyleIdx="3" presStyleCnt="5">
        <dgm:presLayoutVars>
          <dgm:chMax val="0"/>
          <dgm:chPref val="0"/>
        </dgm:presLayoutVars>
      </dgm:prSet>
      <dgm:spPr/>
    </dgm:pt>
    <dgm:pt modelId="{D562D204-1537-47E3-8342-813F4C553D6F}" type="pres">
      <dgm:prSet presAssocID="{BD623909-4543-4C88-BE18-B1348DF5AACF}" presName="sibTrans" presStyleCnt="0"/>
      <dgm:spPr/>
    </dgm:pt>
    <dgm:pt modelId="{5BB14A77-4B24-4FF4-8C6B-E2DE25F2F3B5}" type="pres">
      <dgm:prSet presAssocID="{04B7308F-F3EE-4B9A-8ED6-B16B178C06CD}" presName="compNode" presStyleCnt="0"/>
      <dgm:spPr/>
    </dgm:pt>
    <dgm:pt modelId="{8EEAE3AB-E56A-44F8-B2A3-DDEAC6803D5A}" type="pres">
      <dgm:prSet presAssocID="{04B7308F-F3EE-4B9A-8ED6-B16B178C06CD}" presName="bgRect" presStyleLbl="bgShp" presStyleIdx="4" presStyleCnt="5"/>
      <dgm:spPr/>
    </dgm:pt>
    <dgm:pt modelId="{CAF897CA-F975-43AD-BE9A-1B659C359A51}" type="pres">
      <dgm:prSet presAssocID="{04B7308F-F3EE-4B9A-8ED6-B16B178C06CD}"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Recycle Sign"/>
        </a:ext>
      </dgm:extLst>
    </dgm:pt>
    <dgm:pt modelId="{A328F14E-DA61-40F3-A82C-5D0E3C6DE044}" type="pres">
      <dgm:prSet presAssocID="{04B7308F-F3EE-4B9A-8ED6-B16B178C06CD}" presName="spaceRect" presStyleCnt="0"/>
      <dgm:spPr/>
    </dgm:pt>
    <dgm:pt modelId="{EA2E88F0-E2DE-4A3C-9317-7389EBCA4E58}" type="pres">
      <dgm:prSet presAssocID="{04B7308F-F3EE-4B9A-8ED6-B16B178C06CD}" presName="parTx" presStyleLbl="revTx" presStyleIdx="4" presStyleCnt="5">
        <dgm:presLayoutVars>
          <dgm:chMax val="0"/>
          <dgm:chPref val="0"/>
        </dgm:presLayoutVars>
      </dgm:prSet>
      <dgm:spPr/>
    </dgm:pt>
  </dgm:ptLst>
  <dgm:cxnLst>
    <dgm:cxn modelId="{E73C0616-171C-4F98-BC80-E9C55929F572}" type="presOf" srcId="{0FF1437E-4D4C-4A42-9A78-59584E100290}" destId="{685DCC0D-CC99-4FBB-B434-5CFD197BEC92}" srcOrd="0" destOrd="0" presId="urn:microsoft.com/office/officeart/2018/2/layout/IconVerticalSolidList"/>
    <dgm:cxn modelId="{D4F19B4F-AA2F-4176-AC65-6E5820D953A7}" srcId="{0FF1437E-4D4C-4A42-9A78-59584E100290}" destId="{72556E57-847B-4653-BAA2-C97F2CC90EEA}" srcOrd="2" destOrd="0" parTransId="{D3718638-6C43-4948-B721-28D1E66DA3B6}" sibTransId="{C2B20BD9-5B51-4656-997C-5A6B9EF3D3B7}"/>
    <dgm:cxn modelId="{91254365-54CA-4C3D-A2DD-B39592F80BC8}" type="presOf" srcId="{81074E7B-82FD-4F38-8B65-71E8A84F3248}" destId="{226DB358-BE16-4DC3-9831-0E78E9F638C0}" srcOrd="0" destOrd="0" presId="urn:microsoft.com/office/officeart/2018/2/layout/IconVerticalSolidList"/>
    <dgm:cxn modelId="{B902C698-5E60-4A09-8059-285F3289E6C3}" type="presOf" srcId="{9332C0F8-7A25-459D-B8C3-A3293B6DD32D}" destId="{0B3414CD-EDF3-46EB-9450-AD1D66EE62D9}" srcOrd="0" destOrd="0" presId="urn:microsoft.com/office/officeart/2018/2/layout/IconVerticalSolidList"/>
    <dgm:cxn modelId="{FB7DC29B-8B9C-4A6D-A25E-7BEBA6EA26AC}" srcId="{0FF1437E-4D4C-4A42-9A78-59584E100290}" destId="{04B7308F-F3EE-4B9A-8ED6-B16B178C06CD}" srcOrd="4" destOrd="0" parTransId="{9ECB4738-A0D7-4AE8-A23B-48896D47DE3B}" sibTransId="{3FA5C198-63BE-4903-B115-84010F75720F}"/>
    <dgm:cxn modelId="{C8FAC3AB-D9EF-4A5A-8040-56A5CC8D8C51}" srcId="{0FF1437E-4D4C-4A42-9A78-59584E100290}" destId="{2AC6065B-BD41-4A9B-9284-FE6286902F08}" srcOrd="0" destOrd="0" parTransId="{0C844B82-0FDD-458E-8DB7-F43C1FC8B7F7}" sibTransId="{8E0647AD-39B8-4001-B5BB-88E09D891140}"/>
    <dgm:cxn modelId="{538126BD-8C16-41D6-AEAD-C8A1E5F75D5C}" srcId="{0FF1437E-4D4C-4A42-9A78-59584E100290}" destId="{9332C0F8-7A25-459D-B8C3-A3293B6DD32D}" srcOrd="1" destOrd="0" parTransId="{A90CA473-021E-4825-A709-7CAB582DA7FA}" sibTransId="{6C70E685-15C4-4FA3-B277-2F3B4E966C8D}"/>
    <dgm:cxn modelId="{1533DBC6-F862-4477-818C-A5D52713BB43}" type="presOf" srcId="{2AC6065B-BD41-4A9B-9284-FE6286902F08}" destId="{832B5CC9-6E10-407D-8B77-A0A0F2CAD07B}" srcOrd="0" destOrd="0" presId="urn:microsoft.com/office/officeart/2018/2/layout/IconVerticalSolidList"/>
    <dgm:cxn modelId="{061E11C9-188B-49C9-9252-FDD701824F7C}" srcId="{0FF1437E-4D4C-4A42-9A78-59584E100290}" destId="{81074E7B-82FD-4F38-8B65-71E8A84F3248}" srcOrd="3" destOrd="0" parTransId="{1125C152-5F79-40F2-90B4-081B5E45153F}" sibTransId="{BD623909-4543-4C88-BE18-B1348DF5AACF}"/>
    <dgm:cxn modelId="{47AC97DF-6072-40C7-B4FB-3B50BDC95485}" type="presOf" srcId="{72556E57-847B-4653-BAA2-C97F2CC90EEA}" destId="{FE80F402-5736-4403-A531-8A3687F9CDA5}" srcOrd="0" destOrd="0" presId="urn:microsoft.com/office/officeart/2018/2/layout/IconVerticalSolidList"/>
    <dgm:cxn modelId="{B7E987E9-5898-4CA0-8F64-F2C3EBAC2D52}" type="presOf" srcId="{04B7308F-F3EE-4B9A-8ED6-B16B178C06CD}" destId="{EA2E88F0-E2DE-4A3C-9317-7389EBCA4E58}" srcOrd="0" destOrd="0" presId="urn:microsoft.com/office/officeart/2018/2/layout/IconVerticalSolidList"/>
    <dgm:cxn modelId="{CE57A0D2-6899-4376-ABCD-363F9EC5F667}" type="presParOf" srcId="{685DCC0D-CC99-4FBB-B434-5CFD197BEC92}" destId="{F5BEAE38-661B-4DA2-AD5E-FAAB04D64FC2}" srcOrd="0" destOrd="0" presId="urn:microsoft.com/office/officeart/2018/2/layout/IconVerticalSolidList"/>
    <dgm:cxn modelId="{10582DB0-F2A7-4DF3-BD79-B3120857AFC9}" type="presParOf" srcId="{F5BEAE38-661B-4DA2-AD5E-FAAB04D64FC2}" destId="{90150A26-F11D-4122-A606-3C226F8ADDDF}" srcOrd="0" destOrd="0" presId="urn:microsoft.com/office/officeart/2018/2/layout/IconVerticalSolidList"/>
    <dgm:cxn modelId="{F2C49136-4136-4C9A-8BDE-822CCB073656}" type="presParOf" srcId="{F5BEAE38-661B-4DA2-AD5E-FAAB04D64FC2}" destId="{2BB64C58-6F6D-4458-B034-23D7BFC2BAA5}" srcOrd="1" destOrd="0" presId="urn:microsoft.com/office/officeart/2018/2/layout/IconVerticalSolidList"/>
    <dgm:cxn modelId="{0D099F45-AE1A-47BF-BD8E-4C39A8DFD494}" type="presParOf" srcId="{F5BEAE38-661B-4DA2-AD5E-FAAB04D64FC2}" destId="{3279B2E9-DEAC-4219-99EB-4F1917E03280}" srcOrd="2" destOrd="0" presId="urn:microsoft.com/office/officeart/2018/2/layout/IconVerticalSolidList"/>
    <dgm:cxn modelId="{DA709AF6-3B0E-4705-A68D-D645A4CC2938}" type="presParOf" srcId="{F5BEAE38-661B-4DA2-AD5E-FAAB04D64FC2}" destId="{832B5CC9-6E10-407D-8B77-A0A0F2CAD07B}" srcOrd="3" destOrd="0" presId="urn:microsoft.com/office/officeart/2018/2/layout/IconVerticalSolidList"/>
    <dgm:cxn modelId="{054AE648-1FF5-402A-B18D-38EAC1278EB3}" type="presParOf" srcId="{685DCC0D-CC99-4FBB-B434-5CFD197BEC92}" destId="{30C52063-C0B8-4538-8DB8-A893963809F0}" srcOrd="1" destOrd="0" presId="urn:microsoft.com/office/officeart/2018/2/layout/IconVerticalSolidList"/>
    <dgm:cxn modelId="{78284016-F5E2-4EAB-B26F-C3D88A1EE965}" type="presParOf" srcId="{685DCC0D-CC99-4FBB-B434-5CFD197BEC92}" destId="{E9EE7A21-25FB-409E-AFB5-CC25054BEFD8}" srcOrd="2" destOrd="0" presId="urn:microsoft.com/office/officeart/2018/2/layout/IconVerticalSolidList"/>
    <dgm:cxn modelId="{3AC04083-BB6E-4C11-B31A-CD819A02D36E}" type="presParOf" srcId="{E9EE7A21-25FB-409E-AFB5-CC25054BEFD8}" destId="{A5EF4A4C-C4FB-451C-AE99-B492865E4435}" srcOrd="0" destOrd="0" presId="urn:microsoft.com/office/officeart/2018/2/layout/IconVerticalSolidList"/>
    <dgm:cxn modelId="{ECDEDCBE-AFE8-44F1-8004-983C8D642DDA}" type="presParOf" srcId="{E9EE7A21-25FB-409E-AFB5-CC25054BEFD8}" destId="{C036AE5B-87F9-4591-B9F9-78523D47D5AF}" srcOrd="1" destOrd="0" presId="urn:microsoft.com/office/officeart/2018/2/layout/IconVerticalSolidList"/>
    <dgm:cxn modelId="{9D79F9D2-DEBB-4D0F-92FD-F84C53943BAC}" type="presParOf" srcId="{E9EE7A21-25FB-409E-AFB5-CC25054BEFD8}" destId="{CC91ECAE-3D35-4B21-8A5D-9C4D323A028F}" srcOrd="2" destOrd="0" presId="urn:microsoft.com/office/officeart/2018/2/layout/IconVerticalSolidList"/>
    <dgm:cxn modelId="{0E336B43-7EE6-422A-814C-62AAD5D632C5}" type="presParOf" srcId="{E9EE7A21-25FB-409E-AFB5-CC25054BEFD8}" destId="{0B3414CD-EDF3-46EB-9450-AD1D66EE62D9}" srcOrd="3" destOrd="0" presId="urn:microsoft.com/office/officeart/2018/2/layout/IconVerticalSolidList"/>
    <dgm:cxn modelId="{A59942D9-0563-4CB5-AAA6-350EE58D85D8}" type="presParOf" srcId="{685DCC0D-CC99-4FBB-B434-5CFD197BEC92}" destId="{C3CB5EF2-2392-4807-B7F9-2F2B70DEE33A}" srcOrd="3" destOrd="0" presId="urn:microsoft.com/office/officeart/2018/2/layout/IconVerticalSolidList"/>
    <dgm:cxn modelId="{A3F1E2A6-920F-411E-8293-30C51FF31616}" type="presParOf" srcId="{685DCC0D-CC99-4FBB-B434-5CFD197BEC92}" destId="{5FCF76B8-1C68-4DA9-928F-0A53F4A3DD95}" srcOrd="4" destOrd="0" presId="urn:microsoft.com/office/officeart/2018/2/layout/IconVerticalSolidList"/>
    <dgm:cxn modelId="{AF39E2A0-9E70-403A-861A-06B075BFF026}" type="presParOf" srcId="{5FCF76B8-1C68-4DA9-928F-0A53F4A3DD95}" destId="{BC39FF5A-13D0-49BD-938D-83933AD782E4}" srcOrd="0" destOrd="0" presId="urn:microsoft.com/office/officeart/2018/2/layout/IconVerticalSolidList"/>
    <dgm:cxn modelId="{71B0BB9A-0037-4765-A46F-348549FE70AD}" type="presParOf" srcId="{5FCF76B8-1C68-4DA9-928F-0A53F4A3DD95}" destId="{CCE22D4F-3739-4AAB-B4D5-BCE2BB11F998}" srcOrd="1" destOrd="0" presId="urn:microsoft.com/office/officeart/2018/2/layout/IconVerticalSolidList"/>
    <dgm:cxn modelId="{91612051-98FD-4A4A-994C-E71472239E6C}" type="presParOf" srcId="{5FCF76B8-1C68-4DA9-928F-0A53F4A3DD95}" destId="{5C3392B7-FC21-481F-966D-6ED92C85592A}" srcOrd="2" destOrd="0" presId="urn:microsoft.com/office/officeart/2018/2/layout/IconVerticalSolidList"/>
    <dgm:cxn modelId="{9B6DF44E-8B63-4578-9560-E17A38E4E663}" type="presParOf" srcId="{5FCF76B8-1C68-4DA9-928F-0A53F4A3DD95}" destId="{FE80F402-5736-4403-A531-8A3687F9CDA5}" srcOrd="3" destOrd="0" presId="urn:microsoft.com/office/officeart/2018/2/layout/IconVerticalSolidList"/>
    <dgm:cxn modelId="{DF06C163-412E-497E-B2C2-8CD5499967F7}" type="presParOf" srcId="{685DCC0D-CC99-4FBB-B434-5CFD197BEC92}" destId="{3F634137-0F20-4DD1-B395-629469DB8969}" srcOrd="5" destOrd="0" presId="urn:microsoft.com/office/officeart/2018/2/layout/IconVerticalSolidList"/>
    <dgm:cxn modelId="{5052211F-3589-4836-A65A-4AF881AEC9A1}" type="presParOf" srcId="{685DCC0D-CC99-4FBB-B434-5CFD197BEC92}" destId="{4359F4C7-6F22-4E30-94DA-EA83D8D593A6}" srcOrd="6" destOrd="0" presId="urn:microsoft.com/office/officeart/2018/2/layout/IconVerticalSolidList"/>
    <dgm:cxn modelId="{F8D5D5C5-4012-47A5-B193-952B38B21786}" type="presParOf" srcId="{4359F4C7-6F22-4E30-94DA-EA83D8D593A6}" destId="{F71C9B78-9B4E-4649-9B4B-9D92A7540E79}" srcOrd="0" destOrd="0" presId="urn:microsoft.com/office/officeart/2018/2/layout/IconVerticalSolidList"/>
    <dgm:cxn modelId="{7DAF9551-CF86-441B-96AB-3DF9411050E8}" type="presParOf" srcId="{4359F4C7-6F22-4E30-94DA-EA83D8D593A6}" destId="{BAFF3D90-2496-4A4A-8D08-A9A4052ED92F}" srcOrd="1" destOrd="0" presId="urn:microsoft.com/office/officeart/2018/2/layout/IconVerticalSolidList"/>
    <dgm:cxn modelId="{25883183-FE04-432D-B143-3EB135B92115}" type="presParOf" srcId="{4359F4C7-6F22-4E30-94DA-EA83D8D593A6}" destId="{9F9CBBA5-7E34-402F-A732-0FD7BC796067}" srcOrd="2" destOrd="0" presId="urn:microsoft.com/office/officeart/2018/2/layout/IconVerticalSolidList"/>
    <dgm:cxn modelId="{F44C6861-05C0-4D42-8072-5FC0D90875CF}" type="presParOf" srcId="{4359F4C7-6F22-4E30-94DA-EA83D8D593A6}" destId="{226DB358-BE16-4DC3-9831-0E78E9F638C0}" srcOrd="3" destOrd="0" presId="urn:microsoft.com/office/officeart/2018/2/layout/IconVerticalSolidList"/>
    <dgm:cxn modelId="{21337D88-1F5A-4212-91D8-C8FA7423BBE9}" type="presParOf" srcId="{685DCC0D-CC99-4FBB-B434-5CFD197BEC92}" destId="{D562D204-1537-47E3-8342-813F4C553D6F}" srcOrd="7" destOrd="0" presId="urn:microsoft.com/office/officeart/2018/2/layout/IconVerticalSolidList"/>
    <dgm:cxn modelId="{F3E64751-5AF3-45F6-9A2E-5275096B9862}" type="presParOf" srcId="{685DCC0D-CC99-4FBB-B434-5CFD197BEC92}" destId="{5BB14A77-4B24-4FF4-8C6B-E2DE25F2F3B5}" srcOrd="8" destOrd="0" presId="urn:microsoft.com/office/officeart/2018/2/layout/IconVerticalSolidList"/>
    <dgm:cxn modelId="{8ECBCAB7-F0B6-477D-954F-350B15F2D85B}" type="presParOf" srcId="{5BB14A77-4B24-4FF4-8C6B-E2DE25F2F3B5}" destId="{8EEAE3AB-E56A-44F8-B2A3-DDEAC6803D5A}" srcOrd="0" destOrd="0" presId="urn:microsoft.com/office/officeart/2018/2/layout/IconVerticalSolidList"/>
    <dgm:cxn modelId="{B8048FFC-F8CA-4FB6-9BFA-7F320EA5A2EB}" type="presParOf" srcId="{5BB14A77-4B24-4FF4-8C6B-E2DE25F2F3B5}" destId="{CAF897CA-F975-43AD-BE9A-1B659C359A51}" srcOrd="1" destOrd="0" presId="urn:microsoft.com/office/officeart/2018/2/layout/IconVerticalSolidList"/>
    <dgm:cxn modelId="{B6584084-2DBE-4F4E-B87B-1C819AD070EF}" type="presParOf" srcId="{5BB14A77-4B24-4FF4-8C6B-E2DE25F2F3B5}" destId="{A328F14E-DA61-40F3-A82C-5D0E3C6DE044}" srcOrd="2" destOrd="0" presId="urn:microsoft.com/office/officeart/2018/2/layout/IconVerticalSolidList"/>
    <dgm:cxn modelId="{7A8483FD-CA38-49AD-8DC2-F28ED5C6749D}" type="presParOf" srcId="{5BB14A77-4B24-4FF4-8C6B-E2DE25F2F3B5}" destId="{EA2E88F0-E2DE-4A3C-9317-7389EBCA4E5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83B09D-8B83-4BFC-A31C-43137BF507C3}"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6A111758-5EBB-4194-A857-A8666676EADB}">
      <dgm:prSet/>
      <dgm:spPr/>
      <dgm:t>
        <a:bodyPr/>
        <a:lstStyle/>
        <a:p>
          <a:r>
            <a:rPr lang="en-US" dirty="0"/>
            <a:t>Health issues from breathing in air contaminants or direct contact with waste</a:t>
          </a:r>
        </a:p>
      </dgm:t>
    </dgm:pt>
    <dgm:pt modelId="{1C08C69D-DBD7-4DAA-98E0-C6EC61F965C8}" type="parTrans" cxnId="{8C0C4257-B2AE-41E9-BF18-348DDA2AC259}">
      <dgm:prSet/>
      <dgm:spPr/>
      <dgm:t>
        <a:bodyPr/>
        <a:lstStyle/>
        <a:p>
          <a:endParaRPr lang="en-US"/>
        </a:p>
      </dgm:t>
    </dgm:pt>
    <dgm:pt modelId="{AB11B0B9-A317-4654-A37E-D6749697E81F}" type="sibTrans" cxnId="{8C0C4257-B2AE-41E9-BF18-348DDA2AC259}">
      <dgm:prSet/>
      <dgm:spPr/>
      <dgm:t>
        <a:bodyPr/>
        <a:lstStyle/>
        <a:p>
          <a:endParaRPr lang="en-US"/>
        </a:p>
      </dgm:t>
    </dgm:pt>
    <dgm:pt modelId="{298D2DA0-1EC2-47AB-9D6C-C0D702056A9C}">
      <dgm:prSet/>
      <dgm:spPr/>
      <dgm:t>
        <a:bodyPr/>
        <a:lstStyle/>
        <a:p>
          <a:r>
            <a:rPr lang="en-US" dirty="0"/>
            <a:t>Loss of amenities </a:t>
          </a:r>
        </a:p>
      </dgm:t>
    </dgm:pt>
    <dgm:pt modelId="{336D822E-711C-41A2-94F7-D278CF5233D8}" type="parTrans" cxnId="{6921E6A3-16E9-44CE-BB1B-3D16F7F58855}">
      <dgm:prSet/>
      <dgm:spPr/>
      <dgm:t>
        <a:bodyPr/>
        <a:lstStyle/>
        <a:p>
          <a:endParaRPr lang="en-US"/>
        </a:p>
      </dgm:t>
    </dgm:pt>
    <dgm:pt modelId="{86171411-5A80-4B50-9FD5-14814A361EBD}" type="sibTrans" cxnId="{6921E6A3-16E9-44CE-BB1B-3D16F7F58855}">
      <dgm:prSet/>
      <dgm:spPr/>
      <dgm:t>
        <a:bodyPr/>
        <a:lstStyle/>
        <a:p>
          <a:endParaRPr lang="en-US"/>
        </a:p>
      </dgm:t>
    </dgm:pt>
    <dgm:pt modelId="{A5B10865-E419-45B5-863D-E5196600E137}">
      <dgm:prSet/>
      <dgm:spPr/>
      <dgm:t>
        <a:bodyPr/>
        <a:lstStyle/>
        <a:p>
          <a:r>
            <a:rPr lang="en-US" dirty="0"/>
            <a:t>Quality of life - Odor, littering, noise, and pests </a:t>
          </a:r>
        </a:p>
      </dgm:t>
    </dgm:pt>
    <dgm:pt modelId="{E82D6740-ED08-4F9C-8163-E8AB09EC47DB}" type="parTrans" cxnId="{F2A6CD5C-723A-4298-AFD3-EE4D278655A2}">
      <dgm:prSet/>
      <dgm:spPr/>
      <dgm:t>
        <a:bodyPr/>
        <a:lstStyle/>
        <a:p>
          <a:endParaRPr lang="en-US"/>
        </a:p>
      </dgm:t>
    </dgm:pt>
    <dgm:pt modelId="{12E05EE8-5382-4EF4-984A-62A684410F72}" type="sibTrans" cxnId="{F2A6CD5C-723A-4298-AFD3-EE4D278655A2}">
      <dgm:prSet/>
      <dgm:spPr/>
      <dgm:t>
        <a:bodyPr/>
        <a:lstStyle/>
        <a:p>
          <a:endParaRPr lang="en-US"/>
        </a:p>
      </dgm:t>
    </dgm:pt>
    <dgm:pt modelId="{A96E6E5C-2F6C-42FF-9C4E-BF63229B8B11}">
      <dgm:prSet/>
      <dgm:spPr/>
      <dgm:t>
        <a:bodyPr/>
        <a:lstStyle/>
        <a:p>
          <a:r>
            <a:rPr lang="en-US" dirty="0"/>
            <a:t>Community factionalization</a:t>
          </a:r>
        </a:p>
      </dgm:t>
    </dgm:pt>
    <dgm:pt modelId="{6D61D447-FA55-4304-B3BE-2C3E84D5A1F6}" type="parTrans" cxnId="{DE6B86F6-E65D-4DC6-A902-CC3A7F6A7C0C}">
      <dgm:prSet/>
      <dgm:spPr/>
      <dgm:t>
        <a:bodyPr/>
        <a:lstStyle/>
        <a:p>
          <a:endParaRPr lang="en-US"/>
        </a:p>
      </dgm:t>
    </dgm:pt>
    <dgm:pt modelId="{D11959FA-2449-4783-9ACD-3CC133A15CCE}" type="sibTrans" cxnId="{DE6B86F6-E65D-4DC6-A902-CC3A7F6A7C0C}">
      <dgm:prSet/>
      <dgm:spPr/>
      <dgm:t>
        <a:bodyPr/>
        <a:lstStyle/>
        <a:p>
          <a:endParaRPr lang="en-US"/>
        </a:p>
      </dgm:t>
    </dgm:pt>
    <dgm:pt modelId="{35BA3572-FD97-4989-8FC8-2D365EA6B41B}">
      <dgm:prSet/>
      <dgm:spPr/>
      <dgm:t>
        <a:bodyPr/>
        <a:lstStyle/>
        <a:p>
          <a:r>
            <a:rPr lang="en-US" dirty="0"/>
            <a:t>Vulnerable populations may be psychologically affected by having to live near landfills</a:t>
          </a:r>
        </a:p>
      </dgm:t>
    </dgm:pt>
    <dgm:pt modelId="{D8675BF4-65DE-42B4-B9DC-E99C1AE1E273}" type="parTrans" cxnId="{CAF79F92-C274-4572-AE42-3519065D0BA5}">
      <dgm:prSet/>
      <dgm:spPr/>
      <dgm:t>
        <a:bodyPr/>
        <a:lstStyle/>
        <a:p>
          <a:endParaRPr lang="en-US"/>
        </a:p>
      </dgm:t>
    </dgm:pt>
    <dgm:pt modelId="{E08B3FCD-666F-4232-81C4-F4DEB2FB7799}" type="sibTrans" cxnId="{CAF79F92-C274-4572-AE42-3519065D0BA5}">
      <dgm:prSet/>
      <dgm:spPr/>
      <dgm:t>
        <a:bodyPr/>
        <a:lstStyle/>
        <a:p>
          <a:endParaRPr lang="en-US"/>
        </a:p>
      </dgm:t>
    </dgm:pt>
    <dgm:pt modelId="{45090CA9-372E-4872-A42B-0F30C8A37F28}">
      <dgm:prSet/>
      <dgm:spPr/>
      <dgm:t>
        <a:bodyPr/>
        <a:lstStyle/>
        <a:p>
          <a:r>
            <a:rPr lang="en-US" dirty="0"/>
            <a:t>Changes in neighborhood demographics/composition</a:t>
          </a:r>
        </a:p>
      </dgm:t>
    </dgm:pt>
    <dgm:pt modelId="{5C62D191-0C89-4984-823F-6930457FB041}" type="parTrans" cxnId="{D9D549A6-DAF0-4498-ADD4-475BE0254687}">
      <dgm:prSet/>
      <dgm:spPr/>
      <dgm:t>
        <a:bodyPr/>
        <a:lstStyle/>
        <a:p>
          <a:endParaRPr lang="en-US"/>
        </a:p>
      </dgm:t>
    </dgm:pt>
    <dgm:pt modelId="{218F3425-A464-4152-B273-A8FC6E17C846}" type="sibTrans" cxnId="{D9D549A6-DAF0-4498-ADD4-475BE0254687}">
      <dgm:prSet/>
      <dgm:spPr/>
      <dgm:t>
        <a:bodyPr/>
        <a:lstStyle/>
        <a:p>
          <a:endParaRPr lang="en-US"/>
        </a:p>
      </dgm:t>
    </dgm:pt>
    <dgm:pt modelId="{011138D8-D31E-4A86-9102-67C8CF8307E7}">
      <dgm:prSet/>
      <dgm:spPr/>
      <dgm:t>
        <a:bodyPr/>
        <a:lstStyle/>
        <a:p>
          <a:r>
            <a:rPr lang="en-US" dirty="0"/>
            <a:t>Inconsistent access to adequate waste and recycling services/infrastructure</a:t>
          </a:r>
        </a:p>
      </dgm:t>
    </dgm:pt>
    <dgm:pt modelId="{B327C619-72D9-4981-BE03-84B0CE0C25FA}" type="parTrans" cxnId="{5879877E-B4D1-4D82-A340-563C279379D4}">
      <dgm:prSet/>
      <dgm:spPr/>
      <dgm:t>
        <a:bodyPr/>
        <a:lstStyle/>
        <a:p>
          <a:endParaRPr lang="en-US"/>
        </a:p>
      </dgm:t>
    </dgm:pt>
    <dgm:pt modelId="{D954FA40-0385-4A9E-9B5E-D775CD0D38CC}" type="sibTrans" cxnId="{5879877E-B4D1-4D82-A340-563C279379D4}">
      <dgm:prSet/>
      <dgm:spPr/>
      <dgm:t>
        <a:bodyPr/>
        <a:lstStyle/>
        <a:p>
          <a:endParaRPr lang="en-US"/>
        </a:p>
      </dgm:t>
    </dgm:pt>
    <dgm:pt modelId="{E25933FD-2917-2447-9B0C-A566478CE924}" type="pres">
      <dgm:prSet presAssocID="{8D83B09D-8B83-4BFC-A31C-43137BF507C3}" presName="vert0" presStyleCnt="0">
        <dgm:presLayoutVars>
          <dgm:dir/>
          <dgm:animOne val="branch"/>
          <dgm:animLvl val="lvl"/>
        </dgm:presLayoutVars>
      </dgm:prSet>
      <dgm:spPr/>
    </dgm:pt>
    <dgm:pt modelId="{9810B6EB-80D4-F345-BC42-3295F4F7ADF1}" type="pres">
      <dgm:prSet presAssocID="{6A111758-5EBB-4194-A857-A8666676EADB}" presName="thickLine" presStyleLbl="alignNode1" presStyleIdx="0" presStyleCnt="7"/>
      <dgm:spPr/>
    </dgm:pt>
    <dgm:pt modelId="{D03C790D-6CCB-DB48-B01C-403C54C7CDE7}" type="pres">
      <dgm:prSet presAssocID="{6A111758-5EBB-4194-A857-A8666676EADB}" presName="horz1" presStyleCnt="0"/>
      <dgm:spPr/>
    </dgm:pt>
    <dgm:pt modelId="{25B2377E-175D-6E40-8FC2-F382D31912F8}" type="pres">
      <dgm:prSet presAssocID="{6A111758-5EBB-4194-A857-A8666676EADB}" presName="tx1" presStyleLbl="revTx" presStyleIdx="0" presStyleCnt="7"/>
      <dgm:spPr/>
    </dgm:pt>
    <dgm:pt modelId="{A75FF868-8A7B-ED4B-BA36-68A017DFE0BE}" type="pres">
      <dgm:prSet presAssocID="{6A111758-5EBB-4194-A857-A8666676EADB}" presName="vert1" presStyleCnt="0"/>
      <dgm:spPr/>
    </dgm:pt>
    <dgm:pt modelId="{C0332675-A3ED-6A4A-8BDF-8FDE707B7730}" type="pres">
      <dgm:prSet presAssocID="{298D2DA0-1EC2-47AB-9D6C-C0D702056A9C}" presName="thickLine" presStyleLbl="alignNode1" presStyleIdx="1" presStyleCnt="7"/>
      <dgm:spPr/>
    </dgm:pt>
    <dgm:pt modelId="{0B4240E8-0628-F54A-93EB-BEE95CF81FB9}" type="pres">
      <dgm:prSet presAssocID="{298D2DA0-1EC2-47AB-9D6C-C0D702056A9C}" presName="horz1" presStyleCnt="0"/>
      <dgm:spPr/>
    </dgm:pt>
    <dgm:pt modelId="{382946FB-42DC-1D44-AE9A-593E10A3D1EB}" type="pres">
      <dgm:prSet presAssocID="{298D2DA0-1EC2-47AB-9D6C-C0D702056A9C}" presName="tx1" presStyleLbl="revTx" presStyleIdx="1" presStyleCnt="7"/>
      <dgm:spPr/>
    </dgm:pt>
    <dgm:pt modelId="{108787DB-17F5-4C47-BDF5-6958356B1584}" type="pres">
      <dgm:prSet presAssocID="{298D2DA0-1EC2-47AB-9D6C-C0D702056A9C}" presName="vert1" presStyleCnt="0"/>
      <dgm:spPr/>
    </dgm:pt>
    <dgm:pt modelId="{079F80C3-779B-6F4C-BBB1-CFA156D2567E}" type="pres">
      <dgm:prSet presAssocID="{A5B10865-E419-45B5-863D-E5196600E137}" presName="thickLine" presStyleLbl="alignNode1" presStyleIdx="2" presStyleCnt="7"/>
      <dgm:spPr/>
    </dgm:pt>
    <dgm:pt modelId="{7835261A-744C-7A4D-AC9A-8E23693B1AD2}" type="pres">
      <dgm:prSet presAssocID="{A5B10865-E419-45B5-863D-E5196600E137}" presName="horz1" presStyleCnt="0"/>
      <dgm:spPr/>
    </dgm:pt>
    <dgm:pt modelId="{3690C6A1-C4B5-1E4A-9405-1272CE8A8CBF}" type="pres">
      <dgm:prSet presAssocID="{A5B10865-E419-45B5-863D-E5196600E137}" presName="tx1" presStyleLbl="revTx" presStyleIdx="2" presStyleCnt="7"/>
      <dgm:spPr/>
    </dgm:pt>
    <dgm:pt modelId="{E55C474F-F3C6-1445-89FC-658503EAFA5E}" type="pres">
      <dgm:prSet presAssocID="{A5B10865-E419-45B5-863D-E5196600E137}" presName="vert1" presStyleCnt="0"/>
      <dgm:spPr/>
    </dgm:pt>
    <dgm:pt modelId="{96A3DDC3-8AC4-A141-91C8-DAFD343C27BB}" type="pres">
      <dgm:prSet presAssocID="{A96E6E5C-2F6C-42FF-9C4E-BF63229B8B11}" presName="thickLine" presStyleLbl="alignNode1" presStyleIdx="3" presStyleCnt="7"/>
      <dgm:spPr/>
    </dgm:pt>
    <dgm:pt modelId="{7865E73A-682E-2F4A-B545-30D21F8B5FB2}" type="pres">
      <dgm:prSet presAssocID="{A96E6E5C-2F6C-42FF-9C4E-BF63229B8B11}" presName="horz1" presStyleCnt="0"/>
      <dgm:spPr/>
    </dgm:pt>
    <dgm:pt modelId="{D5D85228-5BDE-1748-88D2-B80DE89D0E29}" type="pres">
      <dgm:prSet presAssocID="{A96E6E5C-2F6C-42FF-9C4E-BF63229B8B11}" presName="tx1" presStyleLbl="revTx" presStyleIdx="3" presStyleCnt="7"/>
      <dgm:spPr/>
    </dgm:pt>
    <dgm:pt modelId="{2025DB73-86E1-E544-99B0-20CDE15579C4}" type="pres">
      <dgm:prSet presAssocID="{A96E6E5C-2F6C-42FF-9C4E-BF63229B8B11}" presName="vert1" presStyleCnt="0"/>
      <dgm:spPr/>
    </dgm:pt>
    <dgm:pt modelId="{C97BD11B-9B5B-0A4B-9874-88B0C8BD1B36}" type="pres">
      <dgm:prSet presAssocID="{35BA3572-FD97-4989-8FC8-2D365EA6B41B}" presName="thickLine" presStyleLbl="alignNode1" presStyleIdx="4" presStyleCnt="7"/>
      <dgm:spPr/>
    </dgm:pt>
    <dgm:pt modelId="{22D50F81-3F09-D640-BEB6-705620FF7733}" type="pres">
      <dgm:prSet presAssocID="{35BA3572-FD97-4989-8FC8-2D365EA6B41B}" presName="horz1" presStyleCnt="0"/>
      <dgm:spPr/>
    </dgm:pt>
    <dgm:pt modelId="{65AB64B1-BAA9-2049-8ECD-5E5B88B374C0}" type="pres">
      <dgm:prSet presAssocID="{35BA3572-FD97-4989-8FC8-2D365EA6B41B}" presName="tx1" presStyleLbl="revTx" presStyleIdx="4" presStyleCnt="7"/>
      <dgm:spPr/>
    </dgm:pt>
    <dgm:pt modelId="{938BDD10-76AD-5C49-B051-F29CA2319BD0}" type="pres">
      <dgm:prSet presAssocID="{35BA3572-FD97-4989-8FC8-2D365EA6B41B}" presName="vert1" presStyleCnt="0"/>
      <dgm:spPr/>
    </dgm:pt>
    <dgm:pt modelId="{2D868735-378F-EC44-9AFF-FDF51F152776}" type="pres">
      <dgm:prSet presAssocID="{45090CA9-372E-4872-A42B-0F30C8A37F28}" presName="thickLine" presStyleLbl="alignNode1" presStyleIdx="5" presStyleCnt="7"/>
      <dgm:spPr/>
    </dgm:pt>
    <dgm:pt modelId="{63D26542-85A1-8E4F-BD4E-F6302CF2B8D4}" type="pres">
      <dgm:prSet presAssocID="{45090CA9-372E-4872-A42B-0F30C8A37F28}" presName="horz1" presStyleCnt="0"/>
      <dgm:spPr/>
    </dgm:pt>
    <dgm:pt modelId="{F90006FD-D8E0-494E-8063-AE1EB5FA7E97}" type="pres">
      <dgm:prSet presAssocID="{45090CA9-372E-4872-A42B-0F30C8A37F28}" presName="tx1" presStyleLbl="revTx" presStyleIdx="5" presStyleCnt="7"/>
      <dgm:spPr/>
    </dgm:pt>
    <dgm:pt modelId="{1576578F-B08F-B340-B574-9BF2B67D4AD6}" type="pres">
      <dgm:prSet presAssocID="{45090CA9-372E-4872-A42B-0F30C8A37F28}" presName="vert1" presStyleCnt="0"/>
      <dgm:spPr/>
    </dgm:pt>
    <dgm:pt modelId="{C3224FEB-D082-8B4C-8230-14B26F5E8F1E}" type="pres">
      <dgm:prSet presAssocID="{011138D8-D31E-4A86-9102-67C8CF8307E7}" presName="thickLine" presStyleLbl="alignNode1" presStyleIdx="6" presStyleCnt="7"/>
      <dgm:spPr/>
    </dgm:pt>
    <dgm:pt modelId="{DC983664-C22B-D74B-84A6-4169533D5894}" type="pres">
      <dgm:prSet presAssocID="{011138D8-D31E-4A86-9102-67C8CF8307E7}" presName="horz1" presStyleCnt="0"/>
      <dgm:spPr/>
    </dgm:pt>
    <dgm:pt modelId="{B7C0386D-F896-A54E-B86D-AD497B424695}" type="pres">
      <dgm:prSet presAssocID="{011138D8-D31E-4A86-9102-67C8CF8307E7}" presName="tx1" presStyleLbl="revTx" presStyleIdx="6" presStyleCnt="7"/>
      <dgm:spPr/>
    </dgm:pt>
    <dgm:pt modelId="{C5ABCDDB-B116-744A-97CD-3F8CE5721D16}" type="pres">
      <dgm:prSet presAssocID="{011138D8-D31E-4A86-9102-67C8CF8307E7}" presName="vert1" presStyleCnt="0"/>
      <dgm:spPr/>
    </dgm:pt>
  </dgm:ptLst>
  <dgm:cxnLst>
    <dgm:cxn modelId="{2AE34637-1A34-754C-A80C-7D1F4283179D}" type="presOf" srcId="{A96E6E5C-2F6C-42FF-9C4E-BF63229B8B11}" destId="{D5D85228-5BDE-1748-88D2-B80DE89D0E29}" srcOrd="0" destOrd="0" presId="urn:microsoft.com/office/officeart/2008/layout/LinedList"/>
    <dgm:cxn modelId="{F3288D4C-2286-A843-85C0-2B5B388420C8}" type="presOf" srcId="{6A111758-5EBB-4194-A857-A8666676EADB}" destId="{25B2377E-175D-6E40-8FC2-F382D31912F8}" srcOrd="0" destOrd="0" presId="urn:microsoft.com/office/officeart/2008/layout/LinedList"/>
    <dgm:cxn modelId="{8C0C4257-B2AE-41E9-BF18-348DDA2AC259}" srcId="{8D83B09D-8B83-4BFC-A31C-43137BF507C3}" destId="{6A111758-5EBB-4194-A857-A8666676EADB}" srcOrd="0" destOrd="0" parTransId="{1C08C69D-DBD7-4DAA-98E0-C6EC61F965C8}" sibTransId="{AB11B0B9-A317-4654-A37E-D6749697E81F}"/>
    <dgm:cxn modelId="{F2A6CD5C-723A-4298-AFD3-EE4D278655A2}" srcId="{8D83B09D-8B83-4BFC-A31C-43137BF507C3}" destId="{A5B10865-E419-45B5-863D-E5196600E137}" srcOrd="2" destOrd="0" parTransId="{E82D6740-ED08-4F9C-8163-E8AB09EC47DB}" sibTransId="{12E05EE8-5382-4EF4-984A-62A684410F72}"/>
    <dgm:cxn modelId="{24942666-764E-3148-86E6-2D2B66FADE55}" type="presOf" srcId="{A5B10865-E419-45B5-863D-E5196600E137}" destId="{3690C6A1-C4B5-1E4A-9405-1272CE8A8CBF}" srcOrd="0" destOrd="0" presId="urn:microsoft.com/office/officeart/2008/layout/LinedList"/>
    <dgm:cxn modelId="{5879877E-B4D1-4D82-A340-563C279379D4}" srcId="{8D83B09D-8B83-4BFC-A31C-43137BF507C3}" destId="{011138D8-D31E-4A86-9102-67C8CF8307E7}" srcOrd="6" destOrd="0" parTransId="{B327C619-72D9-4981-BE03-84B0CE0C25FA}" sibTransId="{D954FA40-0385-4A9E-9B5E-D775CD0D38CC}"/>
    <dgm:cxn modelId="{CAF79F92-C274-4572-AE42-3519065D0BA5}" srcId="{8D83B09D-8B83-4BFC-A31C-43137BF507C3}" destId="{35BA3572-FD97-4989-8FC8-2D365EA6B41B}" srcOrd="4" destOrd="0" parTransId="{D8675BF4-65DE-42B4-B9DC-E99C1AE1E273}" sibTransId="{E08B3FCD-666F-4232-81C4-F4DEB2FB7799}"/>
    <dgm:cxn modelId="{6921E6A3-16E9-44CE-BB1B-3D16F7F58855}" srcId="{8D83B09D-8B83-4BFC-A31C-43137BF507C3}" destId="{298D2DA0-1EC2-47AB-9D6C-C0D702056A9C}" srcOrd="1" destOrd="0" parTransId="{336D822E-711C-41A2-94F7-D278CF5233D8}" sibTransId="{86171411-5A80-4B50-9FD5-14814A361EBD}"/>
    <dgm:cxn modelId="{D9D549A6-DAF0-4498-ADD4-475BE0254687}" srcId="{8D83B09D-8B83-4BFC-A31C-43137BF507C3}" destId="{45090CA9-372E-4872-A42B-0F30C8A37F28}" srcOrd="5" destOrd="0" parTransId="{5C62D191-0C89-4984-823F-6930457FB041}" sibTransId="{218F3425-A464-4152-B273-A8FC6E17C846}"/>
    <dgm:cxn modelId="{16FB37B7-DC11-AA41-89D5-F8C10798E81B}" type="presOf" srcId="{298D2DA0-1EC2-47AB-9D6C-C0D702056A9C}" destId="{382946FB-42DC-1D44-AE9A-593E10A3D1EB}" srcOrd="0" destOrd="0" presId="urn:microsoft.com/office/officeart/2008/layout/LinedList"/>
    <dgm:cxn modelId="{CF8E50BC-EAE9-1845-8701-26A60DF4792B}" type="presOf" srcId="{011138D8-D31E-4A86-9102-67C8CF8307E7}" destId="{B7C0386D-F896-A54E-B86D-AD497B424695}" srcOrd="0" destOrd="0" presId="urn:microsoft.com/office/officeart/2008/layout/LinedList"/>
    <dgm:cxn modelId="{350F5BC0-0F43-1940-B4F3-476071988BEA}" type="presOf" srcId="{45090CA9-372E-4872-A42B-0F30C8A37F28}" destId="{F90006FD-D8E0-494E-8063-AE1EB5FA7E97}" srcOrd="0" destOrd="0" presId="urn:microsoft.com/office/officeart/2008/layout/LinedList"/>
    <dgm:cxn modelId="{D9E3A9C1-B822-8C41-BADC-C258475785EB}" type="presOf" srcId="{35BA3572-FD97-4989-8FC8-2D365EA6B41B}" destId="{65AB64B1-BAA9-2049-8ECD-5E5B88B374C0}" srcOrd="0" destOrd="0" presId="urn:microsoft.com/office/officeart/2008/layout/LinedList"/>
    <dgm:cxn modelId="{6D9691ED-0857-934C-B09C-9012E9BFD6DF}" type="presOf" srcId="{8D83B09D-8B83-4BFC-A31C-43137BF507C3}" destId="{E25933FD-2917-2447-9B0C-A566478CE924}" srcOrd="0" destOrd="0" presId="urn:microsoft.com/office/officeart/2008/layout/LinedList"/>
    <dgm:cxn modelId="{DE6B86F6-E65D-4DC6-A902-CC3A7F6A7C0C}" srcId="{8D83B09D-8B83-4BFC-A31C-43137BF507C3}" destId="{A96E6E5C-2F6C-42FF-9C4E-BF63229B8B11}" srcOrd="3" destOrd="0" parTransId="{6D61D447-FA55-4304-B3BE-2C3E84D5A1F6}" sibTransId="{D11959FA-2449-4783-9ACD-3CC133A15CCE}"/>
    <dgm:cxn modelId="{C6CEFC39-5F7C-D548-982D-9DFBAEF47DD0}" type="presParOf" srcId="{E25933FD-2917-2447-9B0C-A566478CE924}" destId="{9810B6EB-80D4-F345-BC42-3295F4F7ADF1}" srcOrd="0" destOrd="0" presId="urn:microsoft.com/office/officeart/2008/layout/LinedList"/>
    <dgm:cxn modelId="{F3014EC8-1F6E-DB43-A8F1-15A531143647}" type="presParOf" srcId="{E25933FD-2917-2447-9B0C-A566478CE924}" destId="{D03C790D-6CCB-DB48-B01C-403C54C7CDE7}" srcOrd="1" destOrd="0" presId="urn:microsoft.com/office/officeart/2008/layout/LinedList"/>
    <dgm:cxn modelId="{54BD5F7F-FC5C-A549-9F16-E1D9FD71F2CF}" type="presParOf" srcId="{D03C790D-6CCB-DB48-B01C-403C54C7CDE7}" destId="{25B2377E-175D-6E40-8FC2-F382D31912F8}" srcOrd="0" destOrd="0" presId="urn:microsoft.com/office/officeart/2008/layout/LinedList"/>
    <dgm:cxn modelId="{4692D5AA-7E39-6044-96DC-FFC287F681CF}" type="presParOf" srcId="{D03C790D-6CCB-DB48-B01C-403C54C7CDE7}" destId="{A75FF868-8A7B-ED4B-BA36-68A017DFE0BE}" srcOrd="1" destOrd="0" presId="urn:microsoft.com/office/officeart/2008/layout/LinedList"/>
    <dgm:cxn modelId="{5CCB4058-C8CD-194B-B15B-ACA6B23E1351}" type="presParOf" srcId="{E25933FD-2917-2447-9B0C-A566478CE924}" destId="{C0332675-A3ED-6A4A-8BDF-8FDE707B7730}" srcOrd="2" destOrd="0" presId="urn:microsoft.com/office/officeart/2008/layout/LinedList"/>
    <dgm:cxn modelId="{BA406DBC-75B8-D249-99D5-CCA10A9EE2BB}" type="presParOf" srcId="{E25933FD-2917-2447-9B0C-A566478CE924}" destId="{0B4240E8-0628-F54A-93EB-BEE95CF81FB9}" srcOrd="3" destOrd="0" presId="urn:microsoft.com/office/officeart/2008/layout/LinedList"/>
    <dgm:cxn modelId="{E716483D-EE4B-544B-A0BC-234A6C9A68BC}" type="presParOf" srcId="{0B4240E8-0628-F54A-93EB-BEE95CF81FB9}" destId="{382946FB-42DC-1D44-AE9A-593E10A3D1EB}" srcOrd="0" destOrd="0" presId="urn:microsoft.com/office/officeart/2008/layout/LinedList"/>
    <dgm:cxn modelId="{0CFD1FE5-B465-514E-97AC-5CBC3F72164B}" type="presParOf" srcId="{0B4240E8-0628-F54A-93EB-BEE95CF81FB9}" destId="{108787DB-17F5-4C47-BDF5-6958356B1584}" srcOrd="1" destOrd="0" presId="urn:microsoft.com/office/officeart/2008/layout/LinedList"/>
    <dgm:cxn modelId="{1AF565F5-D110-5C4C-8ECD-58107627ECEC}" type="presParOf" srcId="{E25933FD-2917-2447-9B0C-A566478CE924}" destId="{079F80C3-779B-6F4C-BBB1-CFA156D2567E}" srcOrd="4" destOrd="0" presId="urn:microsoft.com/office/officeart/2008/layout/LinedList"/>
    <dgm:cxn modelId="{3E28CEDC-7778-D34C-AF21-5F53D19D75D7}" type="presParOf" srcId="{E25933FD-2917-2447-9B0C-A566478CE924}" destId="{7835261A-744C-7A4D-AC9A-8E23693B1AD2}" srcOrd="5" destOrd="0" presId="urn:microsoft.com/office/officeart/2008/layout/LinedList"/>
    <dgm:cxn modelId="{8CD8D8D4-316A-7447-B217-8F1232361DB6}" type="presParOf" srcId="{7835261A-744C-7A4D-AC9A-8E23693B1AD2}" destId="{3690C6A1-C4B5-1E4A-9405-1272CE8A8CBF}" srcOrd="0" destOrd="0" presId="urn:microsoft.com/office/officeart/2008/layout/LinedList"/>
    <dgm:cxn modelId="{A700F8BD-666F-2643-9F6E-564B766862BE}" type="presParOf" srcId="{7835261A-744C-7A4D-AC9A-8E23693B1AD2}" destId="{E55C474F-F3C6-1445-89FC-658503EAFA5E}" srcOrd="1" destOrd="0" presId="urn:microsoft.com/office/officeart/2008/layout/LinedList"/>
    <dgm:cxn modelId="{E44C5FAC-5E12-C442-A227-5566335171D6}" type="presParOf" srcId="{E25933FD-2917-2447-9B0C-A566478CE924}" destId="{96A3DDC3-8AC4-A141-91C8-DAFD343C27BB}" srcOrd="6" destOrd="0" presId="urn:microsoft.com/office/officeart/2008/layout/LinedList"/>
    <dgm:cxn modelId="{F1C7D03F-15FC-1A46-9C00-06A7579A02B0}" type="presParOf" srcId="{E25933FD-2917-2447-9B0C-A566478CE924}" destId="{7865E73A-682E-2F4A-B545-30D21F8B5FB2}" srcOrd="7" destOrd="0" presId="urn:microsoft.com/office/officeart/2008/layout/LinedList"/>
    <dgm:cxn modelId="{CC7D5C56-E047-524F-88A4-EAB689791E2F}" type="presParOf" srcId="{7865E73A-682E-2F4A-B545-30D21F8B5FB2}" destId="{D5D85228-5BDE-1748-88D2-B80DE89D0E29}" srcOrd="0" destOrd="0" presId="urn:microsoft.com/office/officeart/2008/layout/LinedList"/>
    <dgm:cxn modelId="{E03392DC-59AB-F946-AF16-AF18C6B5454E}" type="presParOf" srcId="{7865E73A-682E-2F4A-B545-30D21F8B5FB2}" destId="{2025DB73-86E1-E544-99B0-20CDE15579C4}" srcOrd="1" destOrd="0" presId="urn:microsoft.com/office/officeart/2008/layout/LinedList"/>
    <dgm:cxn modelId="{D978E9EF-0EDA-9E45-A3F6-F71871DC463C}" type="presParOf" srcId="{E25933FD-2917-2447-9B0C-A566478CE924}" destId="{C97BD11B-9B5B-0A4B-9874-88B0C8BD1B36}" srcOrd="8" destOrd="0" presId="urn:microsoft.com/office/officeart/2008/layout/LinedList"/>
    <dgm:cxn modelId="{75FAFF1D-A532-1248-B185-94E1FF003681}" type="presParOf" srcId="{E25933FD-2917-2447-9B0C-A566478CE924}" destId="{22D50F81-3F09-D640-BEB6-705620FF7733}" srcOrd="9" destOrd="0" presId="urn:microsoft.com/office/officeart/2008/layout/LinedList"/>
    <dgm:cxn modelId="{093661CB-5449-3140-ABFE-F33643E28B79}" type="presParOf" srcId="{22D50F81-3F09-D640-BEB6-705620FF7733}" destId="{65AB64B1-BAA9-2049-8ECD-5E5B88B374C0}" srcOrd="0" destOrd="0" presId="urn:microsoft.com/office/officeart/2008/layout/LinedList"/>
    <dgm:cxn modelId="{40678D32-50F4-394E-A40F-E1F42C414558}" type="presParOf" srcId="{22D50F81-3F09-D640-BEB6-705620FF7733}" destId="{938BDD10-76AD-5C49-B051-F29CA2319BD0}" srcOrd="1" destOrd="0" presId="urn:microsoft.com/office/officeart/2008/layout/LinedList"/>
    <dgm:cxn modelId="{37C02E02-1B4C-1D44-B7BB-5511D3A63FAA}" type="presParOf" srcId="{E25933FD-2917-2447-9B0C-A566478CE924}" destId="{2D868735-378F-EC44-9AFF-FDF51F152776}" srcOrd="10" destOrd="0" presId="urn:microsoft.com/office/officeart/2008/layout/LinedList"/>
    <dgm:cxn modelId="{521EC33A-0202-2B46-BE5D-8C0084272A47}" type="presParOf" srcId="{E25933FD-2917-2447-9B0C-A566478CE924}" destId="{63D26542-85A1-8E4F-BD4E-F6302CF2B8D4}" srcOrd="11" destOrd="0" presId="urn:microsoft.com/office/officeart/2008/layout/LinedList"/>
    <dgm:cxn modelId="{38ADBEA8-3231-9D4F-925D-CE5BBA75F2A6}" type="presParOf" srcId="{63D26542-85A1-8E4F-BD4E-F6302CF2B8D4}" destId="{F90006FD-D8E0-494E-8063-AE1EB5FA7E97}" srcOrd="0" destOrd="0" presId="urn:microsoft.com/office/officeart/2008/layout/LinedList"/>
    <dgm:cxn modelId="{33D6F704-C9C5-CA43-9767-BC36811DCD7E}" type="presParOf" srcId="{63D26542-85A1-8E4F-BD4E-F6302CF2B8D4}" destId="{1576578F-B08F-B340-B574-9BF2B67D4AD6}" srcOrd="1" destOrd="0" presId="urn:microsoft.com/office/officeart/2008/layout/LinedList"/>
    <dgm:cxn modelId="{EC0CB704-3ECB-8449-B5B3-CE714B5F08EB}" type="presParOf" srcId="{E25933FD-2917-2447-9B0C-A566478CE924}" destId="{C3224FEB-D082-8B4C-8230-14B26F5E8F1E}" srcOrd="12" destOrd="0" presId="urn:microsoft.com/office/officeart/2008/layout/LinedList"/>
    <dgm:cxn modelId="{001FB822-0FC6-C340-B360-CFA0B5D53E22}" type="presParOf" srcId="{E25933FD-2917-2447-9B0C-A566478CE924}" destId="{DC983664-C22B-D74B-84A6-4169533D5894}" srcOrd="13" destOrd="0" presId="urn:microsoft.com/office/officeart/2008/layout/LinedList"/>
    <dgm:cxn modelId="{28526CDC-8D26-1F41-A6B0-72F9DF5A61E7}" type="presParOf" srcId="{DC983664-C22B-D74B-84A6-4169533D5894}" destId="{B7C0386D-F896-A54E-B86D-AD497B424695}" srcOrd="0" destOrd="0" presId="urn:microsoft.com/office/officeart/2008/layout/LinedList"/>
    <dgm:cxn modelId="{98D3B9A3-08B0-0A4C-9698-4F67936D64CB}" type="presParOf" srcId="{DC983664-C22B-D74B-84A6-4169533D5894}" destId="{C5ABCDDB-B116-744A-97CD-3F8CE5721D1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B96E3E-8D3B-4063-9F39-49E941A5AD0B}" type="doc">
      <dgm:prSet loTypeId="urn:microsoft.com/office/officeart/2005/8/layout/default" loCatId="list" qsTypeId="urn:microsoft.com/office/officeart/2005/8/quickstyle/simple5" qsCatId="simple" csTypeId="urn:microsoft.com/office/officeart/2005/8/colors/accent2_2" csCatId="accent2"/>
      <dgm:spPr/>
      <dgm:t>
        <a:bodyPr/>
        <a:lstStyle/>
        <a:p>
          <a:endParaRPr lang="en-US"/>
        </a:p>
      </dgm:t>
    </dgm:pt>
    <dgm:pt modelId="{18D74507-877C-46AE-B214-644454E2E861}">
      <dgm:prSet/>
      <dgm:spPr/>
      <dgm:t>
        <a:bodyPr/>
        <a:lstStyle/>
        <a:p>
          <a:r>
            <a:rPr lang="en-US" dirty="0"/>
            <a:t>Preventive maintenance program</a:t>
          </a:r>
        </a:p>
      </dgm:t>
    </dgm:pt>
    <dgm:pt modelId="{4639DFC2-6D13-4FD7-B60B-CDD887360040}" type="parTrans" cxnId="{CE1FA829-7B40-4308-8EF4-5030A2456FE3}">
      <dgm:prSet/>
      <dgm:spPr/>
      <dgm:t>
        <a:bodyPr/>
        <a:lstStyle/>
        <a:p>
          <a:endParaRPr lang="en-US"/>
        </a:p>
      </dgm:t>
    </dgm:pt>
    <dgm:pt modelId="{D09C1319-9FCD-4397-A5D1-D70B66E5B28F}" type="sibTrans" cxnId="{CE1FA829-7B40-4308-8EF4-5030A2456FE3}">
      <dgm:prSet/>
      <dgm:spPr/>
      <dgm:t>
        <a:bodyPr/>
        <a:lstStyle/>
        <a:p>
          <a:endParaRPr lang="en-US"/>
        </a:p>
      </dgm:t>
    </dgm:pt>
    <dgm:pt modelId="{5EB4B3E6-F450-4196-B2BC-534A48F303AB}">
      <dgm:prSet/>
      <dgm:spPr/>
      <dgm:t>
        <a:bodyPr/>
        <a:lstStyle/>
        <a:p>
          <a:r>
            <a:rPr lang="en-US" dirty="0"/>
            <a:t>Inventory control system</a:t>
          </a:r>
        </a:p>
      </dgm:t>
    </dgm:pt>
    <dgm:pt modelId="{A2FDE886-76E2-40C9-AA71-E49C1DCA5610}" type="parTrans" cxnId="{BC888934-BD52-4006-A26F-7485700F2B36}">
      <dgm:prSet/>
      <dgm:spPr/>
      <dgm:t>
        <a:bodyPr/>
        <a:lstStyle/>
        <a:p>
          <a:endParaRPr lang="en-US"/>
        </a:p>
      </dgm:t>
    </dgm:pt>
    <dgm:pt modelId="{B728DCB6-DC6E-4B30-817E-A202767617CD}" type="sibTrans" cxnId="{BC888934-BD52-4006-A26F-7485700F2B36}">
      <dgm:prSet/>
      <dgm:spPr/>
      <dgm:t>
        <a:bodyPr/>
        <a:lstStyle/>
        <a:p>
          <a:endParaRPr lang="en-US"/>
        </a:p>
      </dgm:t>
    </dgm:pt>
    <dgm:pt modelId="{824059C1-B2DD-467F-BD52-4FEA445C2EA2}">
      <dgm:prSet/>
      <dgm:spPr/>
      <dgm:t>
        <a:bodyPr/>
        <a:lstStyle/>
        <a:p>
          <a:r>
            <a:rPr lang="en-US" dirty="0"/>
            <a:t>Start-up/shut down procedures</a:t>
          </a:r>
        </a:p>
      </dgm:t>
    </dgm:pt>
    <dgm:pt modelId="{0C285E30-8745-46E8-A1FE-B32EEBAEADCE}" type="parTrans" cxnId="{B999D844-0B44-4EBC-BAB4-F32D978D8E52}">
      <dgm:prSet/>
      <dgm:spPr/>
      <dgm:t>
        <a:bodyPr/>
        <a:lstStyle/>
        <a:p>
          <a:endParaRPr lang="en-US"/>
        </a:p>
      </dgm:t>
    </dgm:pt>
    <dgm:pt modelId="{3B42B3E7-A8DF-4ED6-B2FC-9C0CE0C9CE83}" type="sibTrans" cxnId="{B999D844-0B44-4EBC-BAB4-F32D978D8E52}">
      <dgm:prSet/>
      <dgm:spPr/>
      <dgm:t>
        <a:bodyPr/>
        <a:lstStyle/>
        <a:p>
          <a:endParaRPr lang="en-US"/>
        </a:p>
      </dgm:t>
    </dgm:pt>
    <dgm:pt modelId="{01E3A118-E48A-4102-AB41-E83C3DA716F4}">
      <dgm:prSet/>
      <dgm:spPr/>
      <dgm:t>
        <a:bodyPr/>
        <a:lstStyle/>
        <a:p>
          <a:r>
            <a:rPr lang="en-US" dirty="0"/>
            <a:t>Improve floor layout for production</a:t>
          </a:r>
        </a:p>
      </dgm:t>
    </dgm:pt>
    <dgm:pt modelId="{C1B9A6E0-B9C7-48E6-AAFE-83CD25EB6512}" type="parTrans" cxnId="{E55EA2BE-E074-4503-925D-B3FA7C5200C4}">
      <dgm:prSet/>
      <dgm:spPr/>
      <dgm:t>
        <a:bodyPr/>
        <a:lstStyle/>
        <a:p>
          <a:endParaRPr lang="en-US"/>
        </a:p>
      </dgm:t>
    </dgm:pt>
    <dgm:pt modelId="{3082BFA3-3E2F-44D0-B2D6-4DABE85F1EA5}" type="sibTrans" cxnId="{E55EA2BE-E074-4503-925D-B3FA7C5200C4}">
      <dgm:prSet/>
      <dgm:spPr/>
      <dgm:t>
        <a:bodyPr/>
        <a:lstStyle/>
        <a:p>
          <a:endParaRPr lang="en-US"/>
        </a:p>
      </dgm:t>
    </dgm:pt>
    <dgm:pt modelId="{C12C8151-05D5-4995-B127-6001635BB10F}">
      <dgm:prSet/>
      <dgm:spPr/>
      <dgm:t>
        <a:bodyPr/>
        <a:lstStyle/>
        <a:p>
          <a:r>
            <a:rPr lang="en-US" dirty="0"/>
            <a:t>Employee training programs</a:t>
          </a:r>
        </a:p>
      </dgm:t>
    </dgm:pt>
    <dgm:pt modelId="{8B5367F2-DDA6-4334-8C38-DF19511638B3}" type="parTrans" cxnId="{82BDD965-13DE-423C-A0A9-F830977BA16F}">
      <dgm:prSet/>
      <dgm:spPr/>
      <dgm:t>
        <a:bodyPr/>
        <a:lstStyle/>
        <a:p>
          <a:endParaRPr lang="en-US"/>
        </a:p>
      </dgm:t>
    </dgm:pt>
    <dgm:pt modelId="{90A0BCB0-BC31-41F0-A2C1-6F88F13A805E}" type="sibTrans" cxnId="{82BDD965-13DE-423C-A0A9-F830977BA16F}">
      <dgm:prSet/>
      <dgm:spPr/>
      <dgm:t>
        <a:bodyPr/>
        <a:lstStyle/>
        <a:p>
          <a:endParaRPr lang="en-US"/>
        </a:p>
      </dgm:t>
    </dgm:pt>
    <dgm:pt modelId="{3F8A1B1B-982D-4F9B-8A09-C96C87A758ED}">
      <dgm:prSet/>
      <dgm:spPr/>
      <dgm:t>
        <a:bodyPr/>
        <a:lstStyle/>
        <a:p>
          <a:r>
            <a:rPr lang="en-US" dirty="0"/>
            <a:t>Water conservation measures</a:t>
          </a:r>
        </a:p>
      </dgm:t>
    </dgm:pt>
    <dgm:pt modelId="{B759F1C0-88A4-470B-B0C2-D1ECC9A05261}" type="parTrans" cxnId="{9B092399-03B6-45C7-98C0-D05E7B973949}">
      <dgm:prSet/>
      <dgm:spPr/>
      <dgm:t>
        <a:bodyPr/>
        <a:lstStyle/>
        <a:p>
          <a:endParaRPr lang="en-US"/>
        </a:p>
      </dgm:t>
    </dgm:pt>
    <dgm:pt modelId="{F7E85AC8-EE0D-4A33-9075-59D619A1AAB5}" type="sibTrans" cxnId="{9B092399-03B6-45C7-98C0-D05E7B973949}">
      <dgm:prSet/>
      <dgm:spPr/>
      <dgm:t>
        <a:bodyPr/>
        <a:lstStyle/>
        <a:p>
          <a:endParaRPr lang="en-US"/>
        </a:p>
      </dgm:t>
    </dgm:pt>
    <dgm:pt modelId="{7C018A69-F00B-423E-B934-AD421C961C71}">
      <dgm:prSet/>
      <dgm:spPr/>
      <dgm:t>
        <a:bodyPr/>
        <a:lstStyle/>
        <a:p>
          <a:r>
            <a:rPr lang="en-US" dirty="0"/>
            <a:t>Employee incentive programs</a:t>
          </a:r>
        </a:p>
      </dgm:t>
    </dgm:pt>
    <dgm:pt modelId="{730C4A53-2375-4B4E-9A48-A3062F1E2827}" type="parTrans" cxnId="{828C3AD7-1A63-4649-B63D-642AFAAAC7C0}">
      <dgm:prSet/>
      <dgm:spPr/>
      <dgm:t>
        <a:bodyPr/>
        <a:lstStyle/>
        <a:p>
          <a:endParaRPr lang="en-US"/>
        </a:p>
      </dgm:t>
    </dgm:pt>
    <dgm:pt modelId="{375E97D2-958D-4235-983C-969CB8050834}" type="sibTrans" cxnId="{828C3AD7-1A63-4649-B63D-642AFAAAC7C0}">
      <dgm:prSet/>
      <dgm:spPr/>
      <dgm:t>
        <a:bodyPr/>
        <a:lstStyle/>
        <a:p>
          <a:endParaRPr lang="en-US"/>
        </a:p>
      </dgm:t>
    </dgm:pt>
    <dgm:pt modelId="{EFA92382-84C5-46DE-BE20-97677178B33C}">
      <dgm:prSet/>
      <dgm:spPr/>
      <dgm:t>
        <a:bodyPr/>
        <a:lstStyle/>
        <a:p>
          <a:r>
            <a:rPr lang="en-US" dirty="0"/>
            <a:t>Prevent leaks and spills</a:t>
          </a:r>
        </a:p>
      </dgm:t>
    </dgm:pt>
    <dgm:pt modelId="{6602CEC6-D247-48F7-9105-E1D89B904726}" type="parTrans" cxnId="{344F1C64-90CF-4D58-9E02-2EB22DD8CA1E}">
      <dgm:prSet/>
      <dgm:spPr/>
      <dgm:t>
        <a:bodyPr/>
        <a:lstStyle/>
        <a:p>
          <a:endParaRPr lang="en-US"/>
        </a:p>
      </dgm:t>
    </dgm:pt>
    <dgm:pt modelId="{E2222BDD-B565-4078-AF31-17DEDAAD2D9D}" type="sibTrans" cxnId="{344F1C64-90CF-4D58-9E02-2EB22DD8CA1E}">
      <dgm:prSet/>
      <dgm:spPr/>
      <dgm:t>
        <a:bodyPr/>
        <a:lstStyle/>
        <a:p>
          <a:endParaRPr lang="en-US"/>
        </a:p>
      </dgm:t>
    </dgm:pt>
    <dgm:pt modelId="{64D84DEB-5612-47CD-8957-8DF9F71F83B7}">
      <dgm:prSet/>
      <dgm:spPr/>
      <dgm:t>
        <a:bodyPr/>
        <a:lstStyle/>
        <a:p>
          <a:r>
            <a:rPr lang="en-US" dirty="0"/>
            <a:t>Improved purchasing practices</a:t>
          </a:r>
        </a:p>
      </dgm:t>
    </dgm:pt>
    <dgm:pt modelId="{2636D99D-8607-48B8-9FD9-CD77861CC330}" type="parTrans" cxnId="{D63B4C08-8013-412D-ABCE-670D4968D927}">
      <dgm:prSet/>
      <dgm:spPr/>
      <dgm:t>
        <a:bodyPr/>
        <a:lstStyle/>
        <a:p>
          <a:endParaRPr lang="en-US"/>
        </a:p>
      </dgm:t>
    </dgm:pt>
    <dgm:pt modelId="{20013CCA-0D7F-4206-BA91-3E018078A4C1}" type="sibTrans" cxnId="{D63B4C08-8013-412D-ABCE-670D4968D927}">
      <dgm:prSet/>
      <dgm:spPr/>
      <dgm:t>
        <a:bodyPr/>
        <a:lstStyle/>
        <a:p>
          <a:endParaRPr lang="en-US"/>
        </a:p>
      </dgm:t>
    </dgm:pt>
    <dgm:pt modelId="{AC914BF2-56FC-4AB1-BF45-B34CF91E2A77}" type="pres">
      <dgm:prSet presAssocID="{7CB96E3E-8D3B-4063-9F39-49E941A5AD0B}" presName="diagram" presStyleCnt="0">
        <dgm:presLayoutVars>
          <dgm:dir/>
          <dgm:resizeHandles val="exact"/>
        </dgm:presLayoutVars>
      </dgm:prSet>
      <dgm:spPr/>
    </dgm:pt>
    <dgm:pt modelId="{9AEBD59F-82F9-4333-8C97-6E5CEE69E92B}" type="pres">
      <dgm:prSet presAssocID="{18D74507-877C-46AE-B214-644454E2E861}" presName="node" presStyleLbl="node1" presStyleIdx="0" presStyleCnt="9">
        <dgm:presLayoutVars>
          <dgm:bulletEnabled val="1"/>
        </dgm:presLayoutVars>
      </dgm:prSet>
      <dgm:spPr/>
    </dgm:pt>
    <dgm:pt modelId="{7AB5A93D-AEF7-4AE2-929E-58475DD7B5A3}" type="pres">
      <dgm:prSet presAssocID="{D09C1319-9FCD-4397-A5D1-D70B66E5B28F}" presName="sibTrans" presStyleCnt="0"/>
      <dgm:spPr/>
    </dgm:pt>
    <dgm:pt modelId="{13398F4C-A6F9-443F-ADFE-B24B4260916A}" type="pres">
      <dgm:prSet presAssocID="{5EB4B3E6-F450-4196-B2BC-534A48F303AB}" presName="node" presStyleLbl="node1" presStyleIdx="1" presStyleCnt="9">
        <dgm:presLayoutVars>
          <dgm:bulletEnabled val="1"/>
        </dgm:presLayoutVars>
      </dgm:prSet>
      <dgm:spPr/>
    </dgm:pt>
    <dgm:pt modelId="{AF7312BD-35E3-46E4-B9F2-6D066A956F40}" type="pres">
      <dgm:prSet presAssocID="{B728DCB6-DC6E-4B30-817E-A202767617CD}" presName="sibTrans" presStyleCnt="0"/>
      <dgm:spPr/>
    </dgm:pt>
    <dgm:pt modelId="{E89307D1-B979-4B9D-90AB-14110230FB91}" type="pres">
      <dgm:prSet presAssocID="{824059C1-B2DD-467F-BD52-4FEA445C2EA2}" presName="node" presStyleLbl="node1" presStyleIdx="2" presStyleCnt="9">
        <dgm:presLayoutVars>
          <dgm:bulletEnabled val="1"/>
        </dgm:presLayoutVars>
      </dgm:prSet>
      <dgm:spPr/>
    </dgm:pt>
    <dgm:pt modelId="{451E8379-A378-4D3F-9873-9D5F5AD36D13}" type="pres">
      <dgm:prSet presAssocID="{3B42B3E7-A8DF-4ED6-B2FC-9C0CE0C9CE83}" presName="sibTrans" presStyleCnt="0"/>
      <dgm:spPr/>
    </dgm:pt>
    <dgm:pt modelId="{843377CA-42EC-4776-BCF6-D04C7B11F107}" type="pres">
      <dgm:prSet presAssocID="{01E3A118-E48A-4102-AB41-E83C3DA716F4}" presName="node" presStyleLbl="node1" presStyleIdx="3" presStyleCnt="9">
        <dgm:presLayoutVars>
          <dgm:bulletEnabled val="1"/>
        </dgm:presLayoutVars>
      </dgm:prSet>
      <dgm:spPr/>
    </dgm:pt>
    <dgm:pt modelId="{CE6DEFBD-CD2C-4574-B755-020888F043A1}" type="pres">
      <dgm:prSet presAssocID="{3082BFA3-3E2F-44D0-B2D6-4DABE85F1EA5}" presName="sibTrans" presStyleCnt="0"/>
      <dgm:spPr/>
    </dgm:pt>
    <dgm:pt modelId="{D0A287C4-B7D2-4A61-8D65-79D2D918AFAA}" type="pres">
      <dgm:prSet presAssocID="{C12C8151-05D5-4995-B127-6001635BB10F}" presName="node" presStyleLbl="node1" presStyleIdx="4" presStyleCnt="9">
        <dgm:presLayoutVars>
          <dgm:bulletEnabled val="1"/>
        </dgm:presLayoutVars>
      </dgm:prSet>
      <dgm:spPr/>
    </dgm:pt>
    <dgm:pt modelId="{9ECACE46-3D71-41DD-9D71-52FB8E5B1431}" type="pres">
      <dgm:prSet presAssocID="{90A0BCB0-BC31-41F0-A2C1-6F88F13A805E}" presName="sibTrans" presStyleCnt="0"/>
      <dgm:spPr/>
    </dgm:pt>
    <dgm:pt modelId="{14B135E5-37DE-43D1-ADC9-49724078F31D}" type="pres">
      <dgm:prSet presAssocID="{3F8A1B1B-982D-4F9B-8A09-C96C87A758ED}" presName="node" presStyleLbl="node1" presStyleIdx="5" presStyleCnt="9">
        <dgm:presLayoutVars>
          <dgm:bulletEnabled val="1"/>
        </dgm:presLayoutVars>
      </dgm:prSet>
      <dgm:spPr/>
    </dgm:pt>
    <dgm:pt modelId="{F347E140-6365-4F29-BC62-7DB43352D90C}" type="pres">
      <dgm:prSet presAssocID="{F7E85AC8-EE0D-4A33-9075-59D619A1AAB5}" presName="sibTrans" presStyleCnt="0"/>
      <dgm:spPr/>
    </dgm:pt>
    <dgm:pt modelId="{EB34F347-2E87-44A9-BFE2-7BA0DEB32850}" type="pres">
      <dgm:prSet presAssocID="{7C018A69-F00B-423E-B934-AD421C961C71}" presName="node" presStyleLbl="node1" presStyleIdx="6" presStyleCnt="9">
        <dgm:presLayoutVars>
          <dgm:bulletEnabled val="1"/>
        </dgm:presLayoutVars>
      </dgm:prSet>
      <dgm:spPr/>
    </dgm:pt>
    <dgm:pt modelId="{DBE8A2FB-CFE7-4F3A-AD96-89A14540A8E8}" type="pres">
      <dgm:prSet presAssocID="{375E97D2-958D-4235-983C-969CB8050834}" presName="sibTrans" presStyleCnt="0"/>
      <dgm:spPr/>
    </dgm:pt>
    <dgm:pt modelId="{6C2A3402-AF24-4DDC-A4A5-22A842B90F4F}" type="pres">
      <dgm:prSet presAssocID="{EFA92382-84C5-46DE-BE20-97677178B33C}" presName="node" presStyleLbl="node1" presStyleIdx="7" presStyleCnt="9">
        <dgm:presLayoutVars>
          <dgm:bulletEnabled val="1"/>
        </dgm:presLayoutVars>
      </dgm:prSet>
      <dgm:spPr/>
    </dgm:pt>
    <dgm:pt modelId="{7B4E5F69-935E-4F4F-8029-7CF1EC3414A4}" type="pres">
      <dgm:prSet presAssocID="{E2222BDD-B565-4078-AF31-17DEDAAD2D9D}" presName="sibTrans" presStyleCnt="0"/>
      <dgm:spPr/>
    </dgm:pt>
    <dgm:pt modelId="{9DA77A8A-75BD-4514-83CE-7F995D0FB3D3}" type="pres">
      <dgm:prSet presAssocID="{64D84DEB-5612-47CD-8957-8DF9F71F83B7}" presName="node" presStyleLbl="node1" presStyleIdx="8" presStyleCnt="9">
        <dgm:presLayoutVars>
          <dgm:bulletEnabled val="1"/>
        </dgm:presLayoutVars>
      </dgm:prSet>
      <dgm:spPr/>
    </dgm:pt>
  </dgm:ptLst>
  <dgm:cxnLst>
    <dgm:cxn modelId="{D63B4C08-8013-412D-ABCE-670D4968D927}" srcId="{7CB96E3E-8D3B-4063-9F39-49E941A5AD0B}" destId="{64D84DEB-5612-47CD-8957-8DF9F71F83B7}" srcOrd="8" destOrd="0" parTransId="{2636D99D-8607-48B8-9FD9-CD77861CC330}" sibTransId="{20013CCA-0D7F-4206-BA91-3E018078A4C1}"/>
    <dgm:cxn modelId="{CE1FA829-7B40-4308-8EF4-5030A2456FE3}" srcId="{7CB96E3E-8D3B-4063-9F39-49E941A5AD0B}" destId="{18D74507-877C-46AE-B214-644454E2E861}" srcOrd="0" destOrd="0" parTransId="{4639DFC2-6D13-4FD7-B60B-CDD887360040}" sibTransId="{D09C1319-9FCD-4397-A5D1-D70B66E5B28F}"/>
    <dgm:cxn modelId="{F5B1C32A-B8A7-46B0-813A-03C529D4C189}" type="presOf" srcId="{7C018A69-F00B-423E-B934-AD421C961C71}" destId="{EB34F347-2E87-44A9-BFE2-7BA0DEB32850}" srcOrd="0" destOrd="0" presId="urn:microsoft.com/office/officeart/2005/8/layout/default"/>
    <dgm:cxn modelId="{BC888934-BD52-4006-A26F-7485700F2B36}" srcId="{7CB96E3E-8D3B-4063-9F39-49E941A5AD0B}" destId="{5EB4B3E6-F450-4196-B2BC-534A48F303AB}" srcOrd="1" destOrd="0" parTransId="{A2FDE886-76E2-40C9-AA71-E49C1DCA5610}" sibTransId="{B728DCB6-DC6E-4B30-817E-A202767617CD}"/>
    <dgm:cxn modelId="{DEA8D734-1498-4EAF-859C-6049658DDDF9}" type="presOf" srcId="{18D74507-877C-46AE-B214-644454E2E861}" destId="{9AEBD59F-82F9-4333-8C97-6E5CEE69E92B}" srcOrd="0" destOrd="0" presId="urn:microsoft.com/office/officeart/2005/8/layout/default"/>
    <dgm:cxn modelId="{B999D844-0B44-4EBC-BAB4-F32D978D8E52}" srcId="{7CB96E3E-8D3B-4063-9F39-49E941A5AD0B}" destId="{824059C1-B2DD-467F-BD52-4FEA445C2EA2}" srcOrd="2" destOrd="0" parTransId="{0C285E30-8745-46E8-A1FE-B32EEBAEADCE}" sibTransId="{3B42B3E7-A8DF-4ED6-B2FC-9C0CE0C9CE83}"/>
    <dgm:cxn modelId="{033CDC4A-0E5E-4834-BC62-89D6E1994AE6}" type="presOf" srcId="{5EB4B3E6-F450-4196-B2BC-534A48F303AB}" destId="{13398F4C-A6F9-443F-ADFE-B24B4260916A}" srcOrd="0" destOrd="0" presId="urn:microsoft.com/office/officeart/2005/8/layout/default"/>
    <dgm:cxn modelId="{3892B45E-E3E4-41EC-A7B5-63FC3175D418}" type="presOf" srcId="{EFA92382-84C5-46DE-BE20-97677178B33C}" destId="{6C2A3402-AF24-4DDC-A4A5-22A842B90F4F}" srcOrd="0" destOrd="0" presId="urn:microsoft.com/office/officeart/2005/8/layout/default"/>
    <dgm:cxn modelId="{344F1C64-90CF-4D58-9E02-2EB22DD8CA1E}" srcId="{7CB96E3E-8D3B-4063-9F39-49E941A5AD0B}" destId="{EFA92382-84C5-46DE-BE20-97677178B33C}" srcOrd="7" destOrd="0" parTransId="{6602CEC6-D247-48F7-9105-E1D89B904726}" sibTransId="{E2222BDD-B565-4078-AF31-17DEDAAD2D9D}"/>
    <dgm:cxn modelId="{82BDD965-13DE-423C-A0A9-F830977BA16F}" srcId="{7CB96E3E-8D3B-4063-9F39-49E941A5AD0B}" destId="{C12C8151-05D5-4995-B127-6001635BB10F}" srcOrd="4" destOrd="0" parTransId="{8B5367F2-DDA6-4334-8C38-DF19511638B3}" sibTransId="{90A0BCB0-BC31-41F0-A2C1-6F88F13A805E}"/>
    <dgm:cxn modelId="{240F4481-A878-4377-AC3B-F1FB622F6A57}" type="presOf" srcId="{01E3A118-E48A-4102-AB41-E83C3DA716F4}" destId="{843377CA-42EC-4776-BCF6-D04C7B11F107}" srcOrd="0" destOrd="0" presId="urn:microsoft.com/office/officeart/2005/8/layout/default"/>
    <dgm:cxn modelId="{9B092399-03B6-45C7-98C0-D05E7B973949}" srcId="{7CB96E3E-8D3B-4063-9F39-49E941A5AD0B}" destId="{3F8A1B1B-982D-4F9B-8A09-C96C87A758ED}" srcOrd="5" destOrd="0" parTransId="{B759F1C0-88A4-470B-B0C2-D1ECC9A05261}" sibTransId="{F7E85AC8-EE0D-4A33-9075-59D619A1AAB5}"/>
    <dgm:cxn modelId="{828F28A1-3EA8-44CF-8A76-304DBCE02CDA}" type="presOf" srcId="{3F8A1B1B-982D-4F9B-8A09-C96C87A758ED}" destId="{14B135E5-37DE-43D1-ADC9-49724078F31D}" srcOrd="0" destOrd="0" presId="urn:microsoft.com/office/officeart/2005/8/layout/default"/>
    <dgm:cxn modelId="{093675A4-A5D1-4C4F-9146-6873BE69EF72}" type="presOf" srcId="{64D84DEB-5612-47CD-8957-8DF9F71F83B7}" destId="{9DA77A8A-75BD-4514-83CE-7F995D0FB3D3}" srcOrd="0" destOrd="0" presId="urn:microsoft.com/office/officeart/2005/8/layout/default"/>
    <dgm:cxn modelId="{370E12AF-64E9-46F5-9D36-98E3ABD66CEF}" type="presOf" srcId="{C12C8151-05D5-4995-B127-6001635BB10F}" destId="{D0A287C4-B7D2-4A61-8D65-79D2D918AFAA}" srcOrd="0" destOrd="0" presId="urn:microsoft.com/office/officeart/2005/8/layout/default"/>
    <dgm:cxn modelId="{E55EA2BE-E074-4503-925D-B3FA7C5200C4}" srcId="{7CB96E3E-8D3B-4063-9F39-49E941A5AD0B}" destId="{01E3A118-E48A-4102-AB41-E83C3DA716F4}" srcOrd="3" destOrd="0" parTransId="{C1B9A6E0-B9C7-48E6-AAFE-83CD25EB6512}" sibTransId="{3082BFA3-3E2F-44D0-B2D6-4DABE85F1EA5}"/>
    <dgm:cxn modelId="{828C3AD7-1A63-4649-B63D-642AFAAAC7C0}" srcId="{7CB96E3E-8D3B-4063-9F39-49E941A5AD0B}" destId="{7C018A69-F00B-423E-B934-AD421C961C71}" srcOrd="6" destOrd="0" parTransId="{730C4A53-2375-4B4E-9A48-A3062F1E2827}" sibTransId="{375E97D2-958D-4235-983C-969CB8050834}"/>
    <dgm:cxn modelId="{34C140F7-4430-465B-8132-765F90DB6659}" type="presOf" srcId="{824059C1-B2DD-467F-BD52-4FEA445C2EA2}" destId="{E89307D1-B979-4B9D-90AB-14110230FB91}" srcOrd="0" destOrd="0" presId="urn:microsoft.com/office/officeart/2005/8/layout/default"/>
    <dgm:cxn modelId="{BBC214FA-413A-48AB-AC15-7E2CF3D42BCD}" type="presOf" srcId="{7CB96E3E-8D3B-4063-9F39-49E941A5AD0B}" destId="{AC914BF2-56FC-4AB1-BF45-B34CF91E2A77}" srcOrd="0" destOrd="0" presId="urn:microsoft.com/office/officeart/2005/8/layout/default"/>
    <dgm:cxn modelId="{2EC7F49D-0F0F-4C35-B232-BC9024C0089F}" type="presParOf" srcId="{AC914BF2-56FC-4AB1-BF45-B34CF91E2A77}" destId="{9AEBD59F-82F9-4333-8C97-6E5CEE69E92B}" srcOrd="0" destOrd="0" presId="urn:microsoft.com/office/officeart/2005/8/layout/default"/>
    <dgm:cxn modelId="{7920D17E-D496-4637-A717-437696609CFB}" type="presParOf" srcId="{AC914BF2-56FC-4AB1-BF45-B34CF91E2A77}" destId="{7AB5A93D-AEF7-4AE2-929E-58475DD7B5A3}" srcOrd="1" destOrd="0" presId="urn:microsoft.com/office/officeart/2005/8/layout/default"/>
    <dgm:cxn modelId="{B6DF7111-C895-47ED-86FD-F3C52082E9D7}" type="presParOf" srcId="{AC914BF2-56FC-4AB1-BF45-B34CF91E2A77}" destId="{13398F4C-A6F9-443F-ADFE-B24B4260916A}" srcOrd="2" destOrd="0" presId="urn:microsoft.com/office/officeart/2005/8/layout/default"/>
    <dgm:cxn modelId="{97265DE5-ABA4-44B1-9340-C696D1D6CC33}" type="presParOf" srcId="{AC914BF2-56FC-4AB1-BF45-B34CF91E2A77}" destId="{AF7312BD-35E3-46E4-B9F2-6D066A956F40}" srcOrd="3" destOrd="0" presId="urn:microsoft.com/office/officeart/2005/8/layout/default"/>
    <dgm:cxn modelId="{20B4B10D-9F6C-4880-949F-90A4EE2C64F2}" type="presParOf" srcId="{AC914BF2-56FC-4AB1-BF45-B34CF91E2A77}" destId="{E89307D1-B979-4B9D-90AB-14110230FB91}" srcOrd="4" destOrd="0" presId="urn:microsoft.com/office/officeart/2005/8/layout/default"/>
    <dgm:cxn modelId="{9BE59F93-C1CC-4B05-A3F2-3893291337FA}" type="presParOf" srcId="{AC914BF2-56FC-4AB1-BF45-B34CF91E2A77}" destId="{451E8379-A378-4D3F-9873-9D5F5AD36D13}" srcOrd="5" destOrd="0" presId="urn:microsoft.com/office/officeart/2005/8/layout/default"/>
    <dgm:cxn modelId="{BACE7911-D50D-4CDF-889A-38E914DCDEB7}" type="presParOf" srcId="{AC914BF2-56FC-4AB1-BF45-B34CF91E2A77}" destId="{843377CA-42EC-4776-BCF6-D04C7B11F107}" srcOrd="6" destOrd="0" presId="urn:microsoft.com/office/officeart/2005/8/layout/default"/>
    <dgm:cxn modelId="{D22E6BEA-2A08-4887-A11D-E81A05DE478A}" type="presParOf" srcId="{AC914BF2-56FC-4AB1-BF45-B34CF91E2A77}" destId="{CE6DEFBD-CD2C-4574-B755-020888F043A1}" srcOrd="7" destOrd="0" presId="urn:microsoft.com/office/officeart/2005/8/layout/default"/>
    <dgm:cxn modelId="{39CAE19D-1515-4EB1-8285-CF3862757730}" type="presParOf" srcId="{AC914BF2-56FC-4AB1-BF45-B34CF91E2A77}" destId="{D0A287C4-B7D2-4A61-8D65-79D2D918AFAA}" srcOrd="8" destOrd="0" presId="urn:microsoft.com/office/officeart/2005/8/layout/default"/>
    <dgm:cxn modelId="{D7FABFC1-3737-4698-9EFB-7D99244E6E8A}" type="presParOf" srcId="{AC914BF2-56FC-4AB1-BF45-B34CF91E2A77}" destId="{9ECACE46-3D71-41DD-9D71-52FB8E5B1431}" srcOrd="9" destOrd="0" presId="urn:microsoft.com/office/officeart/2005/8/layout/default"/>
    <dgm:cxn modelId="{E2FC7028-0CBE-43AF-A5FA-88AB2C6AD6E7}" type="presParOf" srcId="{AC914BF2-56FC-4AB1-BF45-B34CF91E2A77}" destId="{14B135E5-37DE-43D1-ADC9-49724078F31D}" srcOrd="10" destOrd="0" presId="urn:microsoft.com/office/officeart/2005/8/layout/default"/>
    <dgm:cxn modelId="{A199B9ED-E4AD-4EFE-83A6-85DA0D2B02D7}" type="presParOf" srcId="{AC914BF2-56FC-4AB1-BF45-B34CF91E2A77}" destId="{F347E140-6365-4F29-BC62-7DB43352D90C}" srcOrd="11" destOrd="0" presId="urn:microsoft.com/office/officeart/2005/8/layout/default"/>
    <dgm:cxn modelId="{24FA5827-B81D-4110-BB58-8DFCADE68480}" type="presParOf" srcId="{AC914BF2-56FC-4AB1-BF45-B34CF91E2A77}" destId="{EB34F347-2E87-44A9-BFE2-7BA0DEB32850}" srcOrd="12" destOrd="0" presId="urn:microsoft.com/office/officeart/2005/8/layout/default"/>
    <dgm:cxn modelId="{B2DE1992-6C6E-42C3-ABA2-1F5A8D85C2D9}" type="presParOf" srcId="{AC914BF2-56FC-4AB1-BF45-B34CF91E2A77}" destId="{DBE8A2FB-CFE7-4F3A-AD96-89A14540A8E8}" srcOrd="13" destOrd="0" presId="urn:microsoft.com/office/officeart/2005/8/layout/default"/>
    <dgm:cxn modelId="{FB246DD6-854B-47C9-95B3-E294AD22BF5D}" type="presParOf" srcId="{AC914BF2-56FC-4AB1-BF45-B34CF91E2A77}" destId="{6C2A3402-AF24-4DDC-A4A5-22A842B90F4F}" srcOrd="14" destOrd="0" presId="urn:microsoft.com/office/officeart/2005/8/layout/default"/>
    <dgm:cxn modelId="{F97E50A8-1DFF-46BE-A6EF-98B9FA909C04}" type="presParOf" srcId="{AC914BF2-56FC-4AB1-BF45-B34CF91E2A77}" destId="{7B4E5F69-935E-4F4F-8029-7CF1EC3414A4}" srcOrd="15" destOrd="0" presId="urn:microsoft.com/office/officeart/2005/8/layout/default"/>
    <dgm:cxn modelId="{F6B267D8-5A7B-45CA-AE53-4C0DF9E9DBDC}" type="presParOf" srcId="{AC914BF2-56FC-4AB1-BF45-B34CF91E2A77}" destId="{9DA77A8A-75BD-4514-83CE-7F995D0FB3D3}"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1720800-99CB-4D7F-97D3-58F5109396AB}" type="doc">
      <dgm:prSet loTypeId="urn:microsoft.com/office/officeart/2018/5/layout/IconLeafLabelList" loCatId="icon" qsTypeId="urn:microsoft.com/office/officeart/2005/8/quickstyle/simple1" qsCatId="simple" csTypeId="urn:microsoft.com/office/officeart/2005/8/colors/accent2_2" csCatId="accent2" phldr="1"/>
      <dgm:spPr/>
      <dgm:t>
        <a:bodyPr/>
        <a:lstStyle/>
        <a:p>
          <a:endParaRPr lang="en-US"/>
        </a:p>
      </dgm:t>
    </dgm:pt>
    <dgm:pt modelId="{7FF82512-4C3D-4F72-8F1F-06C0C796DD22}">
      <dgm:prSet/>
      <dgm:spPr/>
      <dgm:t>
        <a:bodyPr/>
        <a:lstStyle/>
        <a:p>
          <a:pPr>
            <a:defRPr cap="all"/>
          </a:pPr>
          <a:r>
            <a:rPr lang="en-US" dirty="0"/>
            <a:t>Improve process efficiency through retrofits</a:t>
          </a:r>
        </a:p>
      </dgm:t>
    </dgm:pt>
    <dgm:pt modelId="{52C015AC-987C-412D-B396-3638D87281DD}" type="parTrans" cxnId="{F44A69F6-8A66-42D2-A6D2-3148BBB5935C}">
      <dgm:prSet/>
      <dgm:spPr/>
      <dgm:t>
        <a:bodyPr/>
        <a:lstStyle/>
        <a:p>
          <a:endParaRPr lang="en-US"/>
        </a:p>
      </dgm:t>
    </dgm:pt>
    <dgm:pt modelId="{ABE3DDD3-40D0-462A-8FFD-42C748223C93}" type="sibTrans" cxnId="{F44A69F6-8A66-42D2-A6D2-3148BBB5935C}">
      <dgm:prSet/>
      <dgm:spPr/>
      <dgm:t>
        <a:bodyPr/>
        <a:lstStyle/>
        <a:p>
          <a:endParaRPr lang="en-US"/>
        </a:p>
      </dgm:t>
    </dgm:pt>
    <dgm:pt modelId="{E8261F8E-F384-4A72-AE66-27059F26DADB}">
      <dgm:prSet/>
      <dgm:spPr/>
      <dgm:t>
        <a:bodyPr/>
        <a:lstStyle/>
        <a:p>
          <a:pPr>
            <a:defRPr cap="all"/>
          </a:pPr>
          <a:r>
            <a:rPr lang="en-US" dirty="0"/>
            <a:t>Upgrade to new more efficient equipment</a:t>
          </a:r>
        </a:p>
      </dgm:t>
    </dgm:pt>
    <dgm:pt modelId="{23D333C9-05C7-459D-ACEB-25F1A9D4AA35}" type="parTrans" cxnId="{747C691A-BA25-406E-B227-73826A10CBEF}">
      <dgm:prSet/>
      <dgm:spPr/>
      <dgm:t>
        <a:bodyPr/>
        <a:lstStyle/>
        <a:p>
          <a:endParaRPr lang="en-US"/>
        </a:p>
      </dgm:t>
    </dgm:pt>
    <dgm:pt modelId="{DE93788B-F5C6-4AAC-B64F-4C95E52E6004}" type="sibTrans" cxnId="{747C691A-BA25-406E-B227-73826A10CBEF}">
      <dgm:prSet/>
      <dgm:spPr/>
      <dgm:t>
        <a:bodyPr/>
        <a:lstStyle/>
        <a:p>
          <a:endParaRPr lang="en-US"/>
        </a:p>
      </dgm:t>
    </dgm:pt>
    <dgm:pt modelId="{35BA108F-FB46-467E-801D-806F67FEC05F}">
      <dgm:prSet/>
      <dgm:spPr/>
      <dgm:t>
        <a:bodyPr/>
        <a:lstStyle/>
        <a:p>
          <a:pPr>
            <a:defRPr cap="all"/>
          </a:pPr>
          <a:r>
            <a:rPr lang="en-US" dirty="0"/>
            <a:t>Train staff on proper equipment operation</a:t>
          </a:r>
        </a:p>
      </dgm:t>
    </dgm:pt>
    <dgm:pt modelId="{AF61AFF3-A85D-4BFB-837D-EEB4D3CBD307}" type="parTrans" cxnId="{D39CD686-649A-45A9-AF3B-5A55C2AD6030}">
      <dgm:prSet/>
      <dgm:spPr/>
      <dgm:t>
        <a:bodyPr/>
        <a:lstStyle/>
        <a:p>
          <a:endParaRPr lang="en-US"/>
        </a:p>
      </dgm:t>
    </dgm:pt>
    <dgm:pt modelId="{A49DBA47-81B0-42F4-8E5F-A1D3B81D4ECB}" type="sibTrans" cxnId="{D39CD686-649A-45A9-AF3B-5A55C2AD6030}">
      <dgm:prSet/>
      <dgm:spPr/>
      <dgm:t>
        <a:bodyPr/>
        <a:lstStyle/>
        <a:p>
          <a:endParaRPr lang="en-US"/>
        </a:p>
      </dgm:t>
    </dgm:pt>
    <dgm:pt modelId="{B2F900F2-E467-466F-881B-321DB931EBA5}">
      <dgm:prSet/>
      <dgm:spPr/>
      <dgm:t>
        <a:bodyPr/>
        <a:lstStyle/>
        <a:p>
          <a:pPr>
            <a:defRPr cap="all"/>
          </a:pPr>
          <a:r>
            <a:rPr lang="en-US" dirty="0"/>
            <a:t>Dedicate process equipment for different colors, material types, etc.</a:t>
          </a:r>
        </a:p>
      </dgm:t>
    </dgm:pt>
    <dgm:pt modelId="{49F4E7D8-7FB7-4ABD-B18D-4C935EEA5B62}" type="parTrans" cxnId="{A7A2EDEB-E280-44FB-AAD1-F95090D8655A}">
      <dgm:prSet/>
      <dgm:spPr/>
      <dgm:t>
        <a:bodyPr/>
        <a:lstStyle/>
        <a:p>
          <a:endParaRPr lang="en-US"/>
        </a:p>
      </dgm:t>
    </dgm:pt>
    <dgm:pt modelId="{10612D77-EBCC-499D-A89E-86D1FD7FC2DF}" type="sibTrans" cxnId="{A7A2EDEB-E280-44FB-AAD1-F95090D8655A}">
      <dgm:prSet/>
      <dgm:spPr/>
      <dgm:t>
        <a:bodyPr/>
        <a:lstStyle/>
        <a:p>
          <a:endParaRPr lang="en-US"/>
        </a:p>
      </dgm:t>
    </dgm:pt>
    <dgm:pt modelId="{C0B4EDE7-ACFB-43D0-8168-5EA0BDECFD8B}">
      <dgm:prSet/>
      <dgm:spPr/>
      <dgm:t>
        <a:bodyPr/>
        <a:lstStyle/>
        <a:p>
          <a:pPr>
            <a:defRPr cap="all"/>
          </a:pPr>
          <a:r>
            <a:rPr lang="en-US" dirty="0"/>
            <a:t>Ongoing process evaluation</a:t>
          </a:r>
        </a:p>
      </dgm:t>
    </dgm:pt>
    <dgm:pt modelId="{F1ABD51E-97EC-4E0B-B67C-796454EC8EC0}" type="parTrans" cxnId="{CAF51BD3-73B6-4467-A327-69B45E9D383F}">
      <dgm:prSet/>
      <dgm:spPr/>
      <dgm:t>
        <a:bodyPr/>
        <a:lstStyle/>
        <a:p>
          <a:endParaRPr lang="en-US"/>
        </a:p>
      </dgm:t>
    </dgm:pt>
    <dgm:pt modelId="{585D4126-9735-44F5-8C44-71CC5CD35C67}" type="sibTrans" cxnId="{CAF51BD3-73B6-4467-A327-69B45E9D383F}">
      <dgm:prSet/>
      <dgm:spPr/>
      <dgm:t>
        <a:bodyPr/>
        <a:lstStyle/>
        <a:p>
          <a:endParaRPr lang="en-US"/>
        </a:p>
      </dgm:t>
    </dgm:pt>
    <dgm:pt modelId="{B489D20C-4741-4E84-89F6-0AA8E15CFB5D}" type="pres">
      <dgm:prSet presAssocID="{91720800-99CB-4D7F-97D3-58F5109396AB}" presName="root" presStyleCnt="0">
        <dgm:presLayoutVars>
          <dgm:dir/>
          <dgm:resizeHandles val="exact"/>
        </dgm:presLayoutVars>
      </dgm:prSet>
      <dgm:spPr/>
    </dgm:pt>
    <dgm:pt modelId="{35D63DC0-5F37-485E-B892-5683A0B6C5CD}" type="pres">
      <dgm:prSet presAssocID="{7FF82512-4C3D-4F72-8F1F-06C0C796DD22}" presName="compNode" presStyleCnt="0"/>
      <dgm:spPr/>
    </dgm:pt>
    <dgm:pt modelId="{E9BDBB8F-0F5E-415B-9DB6-4AFE0ED1EBC1}" type="pres">
      <dgm:prSet presAssocID="{7FF82512-4C3D-4F72-8F1F-06C0C796DD22}" presName="iconBgRect" presStyleLbl="bgShp" presStyleIdx="0" presStyleCnt="5"/>
      <dgm:spPr>
        <a:prstGeom prst="round2DiagRect">
          <a:avLst>
            <a:gd name="adj1" fmla="val 29727"/>
            <a:gd name="adj2" fmla="val 0"/>
          </a:avLst>
        </a:prstGeom>
      </dgm:spPr>
    </dgm:pt>
    <dgm:pt modelId="{9EA754BA-2034-4FF0-9F57-C9C6DA4FFE83}" type="pres">
      <dgm:prSet presAssocID="{7FF82512-4C3D-4F72-8F1F-06C0C796DD22}"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ears"/>
        </a:ext>
      </dgm:extLst>
    </dgm:pt>
    <dgm:pt modelId="{8F970740-500C-4FCA-B841-4D3796ED6995}" type="pres">
      <dgm:prSet presAssocID="{7FF82512-4C3D-4F72-8F1F-06C0C796DD22}" presName="spaceRect" presStyleCnt="0"/>
      <dgm:spPr/>
    </dgm:pt>
    <dgm:pt modelId="{54FC235A-FCF1-43D0-90CC-7282E872BB5E}" type="pres">
      <dgm:prSet presAssocID="{7FF82512-4C3D-4F72-8F1F-06C0C796DD22}" presName="textRect" presStyleLbl="revTx" presStyleIdx="0" presStyleCnt="5">
        <dgm:presLayoutVars>
          <dgm:chMax val="1"/>
          <dgm:chPref val="1"/>
        </dgm:presLayoutVars>
      </dgm:prSet>
      <dgm:spPr/>
    </dgm:pt>
    <dgm:pt modelId="{EB4B0723-C6D9-422C-9166-33B1C90915FD}" type="pres">
      <dgm:prSet presAssocID="{ABE3DDD3-40D0-462A-8FFD-42C748223C93}" presName="sibTrans" presStyleCnt="0"/>
      <dgm:spPr/>
    </dgm:pt>
    <dgm:pt modelId="{62C35A35-D243-423A-A2C3-849379D8C7BA}" type="pres">
      <dgm:prSet presAssocID="{E8261F8E-F384-4A72-AE66-27059F26DADB}" presName="compNode" presStyleCnt="0"/>
      <dgm:spPr/>
    </dgm:pt>
    <dgm:pt modelId="{1898B957-6184-4AE5-B1E3-A5D4153B9FD5}" type="pres">
      <dgm:prSet presAssocID="{E8261F8E-F384-4A72-AE66-27059F26DADB}" presName="iconBgRect" presStyleLbl="bgShp" presStyleIdx="1" presStyleCnt="5"/>
      <dgm:spPr>
        <a:prstGeom prst="round2DiagRect">
          <a:avLst>
            <a:gd name="adj1" fmla="val 29727"/>
            <a:gd name="adj2" fmla="val 0"/>
          </a:avLst>
        </a:prstGeom>
      </dgm:spPr>
    </dgm:pt>
    <dgm:pt modelId="{974E8580-C51C-4C84-9A45-15322B2CC3C2}" type="pres">
      <dgm:prSet presAssocID="{E8261F8E-F384-4A72-AE66-27059F26DADB}"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ools"/>
        </a:ext>
      </dgm:extLst>
    </dgm:pt>
    <dgm:pt modelId="{FF1AD4CC-C1D8-47C9-98BE-A60E3ECDFC2B}" type="pres">
      <dgm:prSet presAssocID="{E8261F8E-F384-4A72-AE66-27059F26DADB}" presName="spaceRect" presStyleCnt="0"/>
      <dgm:spPr/>
    </dgm:pt>
    <dgm:pt modelId="{6B13D41A-23C1-47E3-8C82-F290674AC2A3}" type="pres">
      <dgm:prSet presAssocID="{E8261F8E-F384-4A72-AE66-27059F26DADB}" presName="textRect" presStyleLbl="revTx" presStyleIdx="1" presStyleCnt="5">
        <dgm:presLayoutVars>
          <dgm:chMax val="1"/>
          <dgm:chPref val="1"/>
        </dgm:presLayoutVars>
      </dgm:prSet>
      <dgm:spPr/>
    </dgm:pt>
    <dgm:pt modelId="{F9790E65-B8C4-4A16-B4AA-C3D8CF412425}" type="pres">
      <dgm:prSet presAssocID="{DE93788B-F5C6-4AAC-B64F-4C95E52E6004}" presName="sibTrans" presStyleCnt="0"/>
      <dgm:spPr/>
    </dgm:pt>
    <dgm:pt modelId="{9152E2E0-4BE1-43A1-8681-592F93BF1140}" type="pres">
      <dgm:prSet presAssocID="{35BA108F-FB46-467E-801D-806F67FEC05F}" presName="compNode" presStyleCnt="0"/>
      <dgm:spPr/>
    </dgm:pt>
    <dgm:pt modelId="{FD6E3E4E-0EC1-458A-90AF-C0D7B153FD91}" type="pres">
      <dgm:prSet presAssocID="{35BA108F-FB46-467E-801D-806F67FEC05F}" presName="iconBgRect" presStyleLbl="bgShp" presStyleIdx="2" presStyleCnt="5"/>
      <dgm:spPr>
        <a:prstGeom prst="round2DiagRect">
          <a:avLst>
            <a:gd name="adj1" fmla="val 29727"/>
            <a:gd name="adj2" fmla="val 0"/>
          </a:avLst>
        </a:prstGeom>
      </dgm:spPr>
    </dgm:pt>
    <dgm:pt modelId="{CA3B6EEF-32FD-4985-BFE5-F32679B84C57}" type="pres">
      <dgm:prSet presAssocID="{35BA108F-FB46-467E-801D-806F67FEC05F}"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FF78C962-54B1-4510-B9CD-73D607435D78}" type="pres">
      <dgm:prSet presAssocID="{35BA108F-FB46-467E-801D-806F67FEC05F}" presName="spaceRect" presStyleCnt="0"/>
      <dgm:spPr/>
    </dgm:pt>
    <dgm:pt modelId="{01A50EBE-132E-4F26-82A4-11C6B0C958F3}" type="pres">
      <dgm:prSet presAssocID="{35BA108F-FB46-467E-801D-806F67FEC05F}" presName="textRect" presStyleLbl="revTx" presStyleIdx="2" presStyleCnt="5">
        <dgm:presLayoutVars>
          <dgm:chMax val="1"/>
          <dgm:chPref val="1"/>
        </dgm:presLayoutVars>
      </dgm:prSet>
      <dgm:spPr/>
    </dgm:pt>
    <dgm:pt modelId="{EB4FC4BB-62B0-4777-82AC-DE482E882428}" type="pres">
      <dgm:prSet presAssocID="{A49DBA47-81B0-42F4-8E5F-A1D3B81D4ECB}" presName="sibTrans" presStyleCnt="0"/>
      <dgm:spPr/>
    </dgm:pt>
    <dgm:pt modelId="{014A25E0-99A7-40C0-AC24-C2BE1B120EA7}" type="pres">
      <dgm:prSet presAssocID="{B2F900F2-E467-466F-881B-321DB931EBA5}" presName="compNode" presStyleCnt="0"/>
      <dgm:spPr/>
    </dgm:pt>
    <dgm:pt modelId="{FA0CF471-228B-4C27-BA97-764027BBCFC6}" type="pres">
      <dgm:prSet presAssocID="{B2F900F2-E467-466F-881B-321DB931EBA5}" presName="iconBgRect" presStyleLbl="bgShp" presStyleIdx="3" presStyleCnt="5"/>
      <dgm:spPr>
        <a:prstGeom prst="round2DiagRect">
          <a:avLst>
            <a:gd name="adj1" fmla="val 29727"/>
            <a:gd name="adj2" fmla="val 0"/>
          </a:avLst>
        </a:prstGeom>
      </dgm:spPr>
    </dgm:pt>
    <dgm:pt modelId="{E0136833-57A6-450C-870D-CF90D07BEA8D}" type="pres">
      <dgm:prSet presAssocID="{B2F900F2-E467-466F-881B-321DB931EBA5}"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oothpaste"/>
        </a:ext>
      </dgm:extLst>
    </dgm:pt>
    <dgm:pt modelId="{AB9BDCAF-DBA9-4ADC-9BF4-301D1FC828F7}" type="pres">
      <dgm:prSet presAssocID="{B2F900F2-E467-466F-881B-321DB931EBA5}" presName="spaceRect" presStyleCnt="0"/>
      <dgm:spPr/>
    </dgm:pt>
    <dgm:pt modelId="{4D303483-3A72-4780-88CA-9B9AF1BFBD1D}" type="pres">
      <dgm:prSet presAssocID="{B2F900F2-E467-466F-881B-321DB931EBA5}" presName="textRect" presStyleLbl="revTx" presStyleIdx="3" presStyleCnt="5">
        <dgm:presLayoutVars>
          <dgm:chMax val="1"/>
          <dgm:chPref val="1"/>
        </dgm:presLayoutVars>
      </dgm:prSet>
      <dgm:spPr/>
    </dgm:pt>
    <dgm:pt modelId="{C06D7577-1EBA-4B1A-9A5A-04D5C96DBE8C}" type="pres">
      <dgm:prSet presAssocID="{10612D77-EBCC-499D-A89E-86D1FD7FC2DF}" presName="sibTrans" presStyleCnt="0"/>
      <dgm:spPr/>
    </dgm:pt>
    <dgm:pt modelId="{B0F5DA3A-5398-4A7F-8A77-D8797D6FD0A6}" type="pres">
      <dgm:prSet presAssocID="{C0B4EDE7-ACFB-43D0-8168-5EA0BDECFD8B}" presName="compNode" presStyleCnt="0"/>
      <dgm:spPr/>
    </dgm:pt>
    <dgm:pt modelId="{466E66B3-4418-49B7-9DD8-6875B854B42B}" type="pres">
      <dgm:prSet presAssocID="{C0B4EDE7-ACFB-43D0-8168-5EA0BDECFD8B}" presName="iconBgRect" presStyleLbl="bgShp" presStyleIdx="4" presStyleCnt="5"/>
      <dgm:spPr>
        <a:prstGeom prst="round2DiagRect">
          <a:avLst>
            <a:gd name="adj1" fmla="val 29727"/>
            <a:gd name="adj2" fmla="val 0"/>
          </a:avLst>
        </a:prstGeom>
      </dgm:spPr>
    </dgm:pt>
    <dgm:pt modelId="{79AED0CD-7439-477B-ABEC-5090A37EA0A3}" type="pres">
      <dgm:prSet presAssocID="{C0B4EDE7-ACFB-43D0-8168-5EA0BDECFD8B}"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 List"/>
        </a:ext>
      </dgm:extLst>
    </dgm:pt>
    <dgm:pt modelId="{FD2AB61D-8C1F-4181-BA52-9EBC0F009C17}" type="pres">
      <dgm:prSet presAssocID="{C0B4EDE7-ACFB-43D0-8168-5EA0BDECFD8B}" presName="spaceRect" presStyleCnt="0"/>
      <dgm:spPr/>
    </dgm:pt>
    <dgm:pt modelId="{E00202EA-D660-426E-80C8-BB996C1347AA}" type="pres">
      <dgm:prSet presAssocID="{C0B4EDE7-ACFB-43D0-8168-5EA0BDECFD8B}" presName="textRect" presStyleLbl="revTx" presStyleIdx="4" presStyleCnt="5">
        <dgm:presLayoutVars>
          <dgm:chMax val="1"/>
          <dgm:chPref val="1"/>
        </dgm:presLayoutVars>
      </dgm:prSet>
      <dgm:spPr/>
    </dgm:pt>
  </dgm:ptLst>
  <dgm:cxnLst>
    <dgm:cxn modelId="{747C691A-BA25-406E-B227-73826A10CBEF}" srcId="{91720800-99CB-4D7F-97D3-58F5109396AB}" destId="{E8261F8E-F384-4A72-AE66-27059F26DADB}" srcOrd="1" destOrd="0" parTransId="{23D333C9-05C7-459D-ACEB-25F1A9D4AA35}" sibTransId="{DE93788B-F5C6-4AAC-B64F-4C95E52E6004}"/>
    <dgm:cxn modelId="{7591212C-19D0-4730-BC5E-6752B214E72A}" type="presOf" srcId="{7FF82512-4C3D-4F72-8F1F-06C0C796DD22}" destId="{54FC235A-FCF1-43D0-90CC-7282E872BB5E}" srcOrd="0" destOrd="0" presId="urn:microsoft.com/office/officeart/2018/5/layout/IconLeafLabelList"/>
    <dgm:cxn modelId="{BDE9304A-A18D-4877-9B0F-4A1FAA4B127E}" type="presOf" srcId="{C0B4EDE7-ACFB-43D0-8168-5EA0BDECFD8B}" destId="{E00202EA-D660-426E-80C8-BB996C1347AA}" srcOrd="0" destOrd="0" presId="urn:microsoft.com/office/officeart/2018/5/layout/IconLeafLabelList"/>
    <dgm:cxn modelId="{7F2BD86B-4098-49C5-8729-57393EDCCF46}" type="presOf" srcId="{E8261F8E-F384-4A72-AE66-27059F26DADB}" destId="{6B13D41A-23C1-47E3-8C82-F290674AC2A3}" srcOrd="0" destOrd="0" presId="urn:microsoft.com/office/officeart/2018/5/layout/IconLeafLabelList"/>
    <dgm:cxn modelId="{D39CD686-649A-45A9-AF3B-5A55C2AD6030}" srcId="{91720800-99CB-4D7F-97D3-58F5109396AB}" destId="{35BA108F-FB46-467E-801D-806F67FEC05F}" srcOrd="2" destOrd="0" parTransId="{AF61AFF3-A85D-4BFB-837D-EEB4D3CBD307}" sibTransId="{A49DBA47-81B0-42F4-8E5F-A1D3B81D4ECB}"/>
    <dgm:cxn modelId="{CAF51BD3-73B6-4467-A327-69B45E9D383F}" srcId="{91720800-99CB-4D7F-97D3-58F5109396AB}" destId="{C0B4EDE7-ACFB-43D0-8168-5EA0BDECFD8B}" srcOrd="4" destOrd="0" parTransId="{F1ABD51E-97EC-4E0B-B67C-796454EC8EC0}" sibTransId="{585D4126-9735-44F5-8C44-71CC5CD35C67}"/>
    <dgm:cxn modelId="{A7A2EDEB-E280-44FB-AAD1-F95090D8655A}" srcId="{91720800-99CB-4D7F-97D3-58F5109396AB}" destId="{B2F900F2-E467-466F-881B-321DB931EBA5}" srcOrd="3" destOrd="0" parTransId="{49F4E7D8-7FB7-4ABD-B18D-4C935EEA5B62}" sibTransId="{10612D77-EBCC-499D-A89E-86D1FD7FC2DF}"/>
    <dgm:cxn modelId="{F44A69F6-8A66-42D2-A6D2-3148BBB5935C}" srcId="{91720800-99CB-4D7F-97D3-58F5109396AB}" destId="{7FF82512-4C3D-4F72-8F1F-06C0C796DD22}" srcOrd="0" destOrd="0" parTransId="{52C015AC-987C-412D-B396-3638D87281DD}" sibTransId="{ABE3DDD3-40D0-462A-8FFD-42C748223C93}"/>
    <dgm:cxn modelId="{C8A95AF7-3E67-48D3-88E3-B847C69C2065}" type="presOf" srcId="{91720800-99CB-4D7F-97D3-58F5109396AB}" destId="{B489D20C-4741-4E84-89F6-0AA8E15CFB5D}" srcOrd="0" destOrd="0" presId="urn:microsoft.com/office/officeart/2018/5/layout/IconLeafLabelList"/>
    <dgm:cxn modelId="{619128FA-09DF-46F0-93A6-68FB9866A22E}" type="presOf" srcId="{B2F900F2-E467-466F-881B-321DB931EBA5}" destId="{4D303483-3A72-4780-88CA-9B9AF1BFBD1D}" srcOrd="0" destOrd="0" presId="urn:microsoft.com/office/officeart/2018/5/layout/IconLeafLabelList"/>
    <dgm:cxn modelId="{A3C669FB-77B2-48C9-A4CD-93B27C6BB9C8}" type="presOf" srcId="{35BA108F-FB46-467E-801D-806F67FEC05F}" destId="{01A50EBE-132E-4F26-82A4-11C6B0C958F3}" srcOrd="0" destOrd="0" presId="urn:microsoft.com/office/officeart/2018/5/layout/IconLeafLabelList"/>
    <dgm:cxn modelId="{5B617FC2-811A-45D7-B129-7F27EC168075}" type="presParOf" srcId="{B489D20C-4741-4E84-89F6-0AA8E15CFB5D}" destId="{35D63DC0-5F37-485E-B892-5683A0B6C5CD}" srcOrd="0" destOrd="0" presId="urn:microsoft.com/office/officeart/2018/5/layout/IconLeafLabelList"/>
    <dgm:cxn modelId="{0F3573D1-830F-4BE3-95EC-B874E05784E5}" type="presParOf" srcId="{35D63DC0-5F37-485E-B892-5683A0B6C5CD}" destId="{E9BDBB8F-0F5E-415B-9DB6-4AFE0ED1EBC1}" srcOrd="0" destOrd="0" presId="urn:microsoft.com/office/officeart/2018/5/layout/IconLeafLabelList"/>
    <dgm:cxn modelId="{42228C88-8441-4D70-9F5B-7E4C76ECA843}" type="presParOf" srcId="{35D63DC0-5F37-485E-B892-5683A0B6C5CD}" destId="{9EA754BA-2034-4FF0-9F57-C9C6DA4FFE83}" srcOrd="1" destOrd="0" presId="urn:microsoft.com/office/officeart/2018/5/layout/IconLeafLabelList"/>
    <dgm:cxn modelId="{8F51729A-414A-4A34-9FA8-F4A07EF373B7}" type="presParOf" srcId="{35D63DC0-5F37-485E-B892-5683A0B6C5CD}" destId="{8F970740-500C-4FCA-B841-4D3796ED6995}" srcOrd="2" destOrd="0" presId="urn:microsoft.com/office/officeart/2018/5/layout/IconLeafLabelList"/>
    <dgm:cxn modelId="{4FAACF5D-C852-4031-A4B5-FD46B6A85D81}" type="presParOf" srcId="{35D63DC0-5F37-485E-B892-5683A0B6C5CD}" destId="{54FC235A-FCF1-43D0-90CC-7282E872BB5E}" srcOrd="3" destOrd="0" presId="urn:microsoft.com/office/officeart/2018/5/layout/IconLeafLabelList"/>
    <dgm:cxn modelId="{DEE02CB8-1795-4299-ABBC-5CFDFF829970}" type="presParOf" srcId="{B489D20C-4741-4E84-89F6-0AA8E15CFB5D}" destId="{EB4B0723-C6D9-422C-9166-33B1C90915FD}" srcOrd="1" destOrd="0" presId="urn:microsoft.com/office/officeart/2018/5/layout/IconLeafLabelList"/>
    <dgm:cxn modelId="{90BC6C00-E9ED-4A20-A9EC-60307B0339B5}" type="presParOf" srcId="{B489D20C-4741-4E84-89F6-0AA8E15CFB5D}" destId="{62C35A35-D243-423A-A2C3-849379D8C7BA}" srcOrd="2" destOrd="0" presId="urn:microsoft.com/office/officeart/2018/5/layout/IconLeafLabelList"/>
    <dgm:cxn modelId="{CEA66FD7-708D-470D-B0C8-220F5A28F9FC}" type="presParOf" srcId="{62C35A35-D243-423A-A2C3-849379D8C7BA}" destId="{1898B957-6184-4AE5-B1E3-A5D4153B9FD5}" srcOrd="0" destOrd="0" presId="urn:microsoft.com/office/officeart/2018/5/layout/IconLeafLabelList"/>
    <dgm:cxn modelId="{796B374D-3346-4EAB-923D-78022B8A6541}" type="presParOf" srcId="{62C35A35-D243-423A-A2C3-849379D8C7BA}" destId="{974E8580-C51C-4C84-9A45-15322B2CC3C2}" srcOrd="1" destOrd="0" presId="urn:microsoft.com/office/officeart/2018/5/layout/IconLeafLabelList"/>
    <dgm:cxn modelId="{85BEFA9E-A927-4458-ACA0-53231CC79AF2}" type="presParOf" srcId="{62C35A35-D243-423A-A2C3-849379D8C7BA}" destId="{FF1AD4CC-C1D8-47C9-98BE-A60E3ECDFC2B}" srcOrd="2" destOrd="0" presId="urn:microsoft.com/office/officeart/2018/5/layout/IconLeafLabelList"/>
    <dgm:cxn modelId="{DDDBEE37-C3D2-4D4E-87AC-A357C2906AED}" type="presParOf" srcId="{62C35A35-D243-423A-A2C3-849379D8C7BA}" destId="{6B13D41A-23C1-47E3-8C82-F290674AC2A3}" srcOrd="3" destOrd="0" presId="urn:microsoft.com/office/officeart/2018/5/layout/IconLeafLabelList"/>
    <dgm:cxn modelId="{75F49527-6B97-4C95-9D7B-D34B85ED8587}" type="presParOf" srcId="{B489D20C-4741-4E84-89F6-0AA8E15CFB5D}" destId="{F9790E65-B8C4-4A16-B4AA-C3D8CF412425}" srcOrd="3" destOrd="0" presId="urn:microsoft.com/office/officeart/2018/5/layout/IconLeafLabelList"/>
    <dgm:cxn modelId="{23733586-71F2-4A1B-94AD-C79E72433726}" type="presParOf" srcId="{B489D20C-4741-4E84-89F6-0AA8E15CFB5D}" destId="{9152E2E0-4BE1-43A1-8681-592F93BF1140}" srcOrd="4" destOrd="0" presId="urn:microsoft.com/office/officeart/2018/5/layout/IconLeafLabelList"/>
    <dgm:cxn modelId="{3DCE4F54-490E-411B-AA5B-E50B1B601587}" type="presParOf" srcId="{9152E2E0-4BE1-43A1-8681-592F93BF1140}" destId="{FD6E3E4E-0EC1-458A-90AF-C0D7B153FD91}" srcOrd="0" destOrd="0" presId="urn:microsoft.com/office/officeart/2018/5/layout/IconLeafLabelList"/>
    <dgm:cxn modelId="{07624829-FC3B-4878-97F2-6799132C490E}" type="presParOf" srcId="{9152E2E0-4BE1-43A1-8681-592F93BF1140}" destId="{CA3B6EEF-32FD-4985-BFE5-F32679B84C57}" srcOrd="1" destOrd="0" presId="urn:microsoft.com/office/officeart/2018/5/layout/IconLeafLabelList"/>
    <dgm:cxn modelId="{B5FAC07D-EED1-4169-943A-3ABCB9665D85}" type="presParOf" srcId="{9152E2E0-4BE1-43A1-8681-592F93BF1140}" destId="{FF78C962-54B1-4510-B9CD-73D607435D78}" srcOrd="2" destOrd="0" presId="urn:microsoft.com/office/officeart/2018/5/layout/IconLeafLabelList"/>
    <dgm:cxn modelId="{273032D5-1BA4-4FAB-9C27-6C31684DB757}" type="presParOf" srcId="{9152E2E0-4BE1-43A1-8681-592F93BF1140}" destId="{01A50EBE-132E-4F26-82A4-11C6B0C958F3}" srcOrd="3" destOrd="0" presId="urn:microsoft.com/office/officeart/2018/5/layout/IconLeafLabelList"/>
    <dgm:cxn modelId="{C58240C3-033A-4158-9A1C-917A0BF577C5}" type="presParOf" srcId="{B489D20C-4741-4E84-89F6-0AA8E15CFB5D}" destId="{EB4FC4BB-62B0-4777-82AC-DE482E882428}" srcOrd="5" destOrd="0" presId="urn:microsoft.com/office/officeart/2018/5/layout/IconLeafLabelList"/>
    <dgm:cxn modelId="{05D72A57-1AC5-4E81-B367-F70A5433C1FD}" type="presParOf" srcId="{B489D20C-4741-4E84-89F6-0AA8E15CFB5D}" destId="{014A25E0-99A7-40C0-AC24-C2BE1B120EA7}" srcOrd="6" destOrd="0" presId="urn:microsoft.com/office/officeart/2018/5/layout/IconLeafLabelList"/>
    <dgm:cxn modelId="{67707F20-7909-4FDA-A354-C8706C7F3745}" type="presParOf" srcId="{014A25E0-99A7-40C0-AC24-C2BE1B120EA7}" destId="{FA0CF471-228B-4C27-BA97-764027BBCFC6}" srcOrd="0" destOrd="0" presId="urn:microsoft.com/office/officeart/2018/5/layout/IconLeafLabelList"/>
    <dgm:cxn modelId="{D9DF4AA0-5F40-49FC-B0E3-A209ACE67C72}" type="presParOf" srcId="{014A25E0-99A7-40C0-AC24-C2BE1B120EA7}" destId="{E0136833-57A6-450C-870D-CF90D07BEA8D}" srcOrd="1" destOrd="0" presId="urn:microsoft.com/office/officeart/2018/5/layout/IconLeafLabelList"/>
    <dgm:cxn modelId="{53827E77-5FA3-4BB3-A924-588E4D736374}" type="presParOf" srcId="{014A25E0-99A7-40C0-AC24-C2BE1B120EA7}" destId="{AB9BDCAF-DBA9-4ADC-9BF4-301D1FC828F7}" srcOrd="2" destOrd="0" presId="urn:microsoft.com/office/officeart/2018/5/layout/IconLeafLabelList"/>
    <dgm:cxn modelId="{A3C39A47-11EE-4DFB-8167-E13CD5B4B587}" type="presParOf" srcId="{014A25E0-99A7-40C0-AC24-C2BE1B120EA7}" destId="{4D303483-3A72-4780-88CA-9B9AF1BFBD1D}" srcOrd="3" destOrd="0" presId="urn:microsoft.com/office/officeart/2018/5/layout/IconLeafLabelList"/>
    <dgm:cxn modelId="{A14F3C39-E4E9-4403-9BEB-BA262DEB3E8E}" type="presParOf" srcId="{B489D20C-4741-4E84-89F6-0AA8E15CFB5D}" destId="{C06D7577-1EBA-4B1A-9A5A-04D5C96DBE8C}" srcOrd="7" destOrd="0" presId="urn:microsoft.com/office/officeart/2018/5/layout/IconLeafLabelList"/>
    <dgm:cxn modelId="{3F34D510-660C-4451-97AD-0310CD5623BB}" type="presParOf" srcId="{B489D20C-4741-4E84-89F6-0AA8E15CFB5D}" destId="{B0F5DA3A-5398-4A7F-8A77-D8797D6FD0A6}" srcOrd="8" destOrd="0" presId="urn:microsoft.com/office/officeart/2018/5/layout/IconLeafLabelList"/>
    <dgm:cxn modelId="{C6A4F584-471B-46FA-9055-D7EFC0EA5FA5}" type="presParOf" srcId="{B0F5DA3A-5398-4A7F-8A77-D8797D6FD0A6}" destId="{466E66B3-4418-49B7-9DD8-6875B854B42B}" srcOrd="0" destOrd="0" presId="urn:microsoft.com/office/officeart/2018/5/layout/IconLeafLabelList"/>
    <dgm:cxn modelId="{A4D659AF-C0AB-452A-ADC0-9EBC9373D832}" type="presParOf" srcId="{B0F5DA3A-5398-4A7F-8A77-D8797D6FD0A6}" destId="{79AED0CD-7439-477B-ABEC-5090A37EA0A3}" srcOrd="1" destOrd="0" presId="urn:microsoft.com/office/officeart/2018/5/layout/IconLeafLabelList"/>
    <dgm:cxn modelId="{032A19F6-69AE-427F-9CDF-EB9C628B2FDF}" type="presParOf" srcId="{B0F5DA3A-5398-4A7F-8A77-D8797D6FD0A6}" destId="{FD2AB61D-8C1F-4181-BA52-9EBC0F009C17}" srcOrd="2" destOrd="0" presId="urn:microsoft.com/office/officeart/2018/5/layout/IconLeafLabelList"/>
    <dgm:cxn modelId="{43EE9FEE-5F59-44FC-B562-764553C23882}" type="presParOf" srcId="{B0F5DA3A-5398-4A7F-8A77-D8797D6FD0A6}" destId="{E00202EA-D660-426E-80C8-BB996C1347AA}"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1ECDCF0-4BF8-4FA5-8F41-DCA8326C0534}" type="doc">
      <dgm:prSet loTypeId="urn:microsoft.com/office/officeart/2016/7/layout/BasicLinearProcessNumbered" loCatId="process" qsTypeId="urn:microsoft.com/office/officeart/2005/8/quickstyle/simple5" qsCatId="simple" csTypeId="urn:microsoft.com/office/officeart/2005/8/colors/accent1_2" csCatId="accent1"/>
      <dgm:spPr/>
      <dgm:t>
        <a:bodyPr/>
        <a:lstStyle/>
        <a:p>
          <a:endParaRPr lang="en-US"/>
        </a:p>
      </dgm:t>
    </dgm:pt>
    <dgm:pt modelId="{1BCA5F44-6624-45CA-94AA-642675A5352B}">
      <dgm:prSet/>
      <dgm:spPr/>
      <dgm:t>
        <a:bodyPr/>
        <a:lstStyle/>
        <a:p>
          <a:r>
            <a:rPr lang="en-US" dirty="0"/>
            <a:t>Optimize solution concentration</a:t>
          </a:r>
        </a:p>
      </dgm:t>
    </dgm:pt>
    <dgm:pt modelId="{5BC4CFEB-C865-4B06-9098-2966664985FC}" type="parTrans" cxnId="{737BB63A-FA95-4702-8AA5-7B676F78F1C8}">
      <dgm:prSet/>
      <dgm:spPr/>
      <dgm:t>
        <a:bodyPr/>
        <a:lstStyle/>
        <a:p>
          <a:endParaRPr lang="en-US"/>
        </a:p>
      </dgm:t>
    </dgm:pt>
    <dgm:pt modelId="{5D14E2EB-BBB2-4B67-9BB9-7BBFF7A8869A}" type="sibTrans" cxnId="{737BB63A-FA95-4702-8AA5-7B676F78F1C8}">
      <dgm:prSet phldrT="1" phldr="0"/>
      <dgm:spPr/>
      <dgm:t>
        <a:bodyPr/>
        <a:lstStyle/>
        <a:p>
          <a:r>
            <a:rPr lang="en-US" dirty="0"/>
            <a:t>1</a:t>
          </a:r>
        </a:p>
      </dgm:t>
    </dgm:pt>
    <dgm:pt modelId="{DC9C4CFB-B47F-4EAB-A1E8-4E667C85DB14}">
      <dgm:prSet/>
      <dgm:spPr/>
      <dgm:t>
        <a:bodyPr/>
        <a:lstStyle/>
        <a:p>
          <a:r>
            <a:rPr lang="en-US" dirty="0"/>
            <a:t>Find alternative or substitute chemicals</a:t>
          </a:r>
        </a:p>
      </dgm:t>
    </dgm:pt>
    <dgm:pt modelId="{5BBEF32A-3C72-4EDF-BAA1-BF8948D5C599}" type="parTrans" cxnId="{AED7D5E3-1FCD-4527-9003-ADB0382308C5}">
      <dgm:prSet/>
      <dgm:spPr/>
      <dgm:t>
        <a:bodyPr/>
        <a:lstStyle/>
        <a:p>
          <a:endParaRPr lang="en-US"/>
        </a:p>
      </dgm:t>
    </dgm:pt>
    <dgm:pt modelId="{C7170308-169C-411F-BD3C-166E7462D3B3}" type="sibTrans" cxnId="{AED7D5E3-1FCD-4527-9003-ADB0382308C5}">
      <dgm:prSet phldrT="2" phldr="0"/>
      <dgm:spPr/>
      <dgm:t>
        <a:bodyPr/>
        <a:lstStyle/>
        <a:p>
          <a:r>
            <a:rPr lang="en-US" dirty="0"/>
            <a:t>2</a:t>
          </a:r>
        </a:p>
      </dgm:t>
    </dgm:pt>
    <dgm:pt modelId="{1D5A2E1E-64B3-423F-913C-E2E86ECF651E}">
      <dgm:prSet/>
      <dgm:spPr/>
      <dgm:t>
        <a:bodyPr/>
        <a:lstStyle/>
        <a:p>
          <a:r>
            <a:rPr lang="en-US" dirty="0"/>
            <a:t>Plan and schedule production to minimize chemical use</a:t>
          </a:r>
        </a:p>
      </dgm:t>
    </dgm:pt>
    <dgm:pt modelId="{5CA8313A-E504-4D4F-AD7A-11B164F8E4F1}" type="parTrans" cxnId="{F827624F-0A67-43AF-AB9C-ED9229BF2CDA}">
      <dgm:prSet/>
      <dgm:spPr/>
      <dgm:t>
        <a:bodyPr/>
        <a:lstStyle/>
        <a:p>
          <a:endParaRPr lang="en-US"/>
        </a:p>
      </dgm:t>
    </dgm:pt>
    <dgm:pt modelId="{EF0C1333-424A-4B54-9A8D-92EEBFEE33C2}" type="sibTrans" cxnId="{F827624F-0A67-43AF-AB9C-ED9229BF2CDA}">
      <dgm:prSet phldrT="3" phldr="0"/>
      <dgm:spPr/>
      <dgm:t>
        <a:bodyPr/>
        <a:lstStyle/>
        <a:p>
          <a:r>
            <a:rPr lang="en-US" dirty="0"/>
            <a:t>3</a:t>
          </a:r>
        </a:p>
      </dgm:t>
    </dgm:pt>
    <dgm:pt modelId="{9FB129B4-89EC-4174-BA45-1CAAB3CD8556}">
      <dgm:prSet/>
      <dgm:spPr/>
      <dgm:t>
        <a:bodyPr/>
        <a:lstStyle/>
        <a:p>
          <a:r>
            <a:rPr lang="en-US" dirty="0"/>
            <a:t>Evaluate product formulation needs</a:t>
          </a:r>
        </a:p>
      </dgm:t>
    </dgm:pt>
    <dgm:pt modelId="{75EBCAC4-BE35-46CC-A4E8-3978DB8DE0B9}" type="parTrans" cxnId="{7E521CD6-E9AA-4EDE-B051-54E4A9A106F7}">
      <dgm:prSet/>
      <dgm:spPr/>
      <dgm:t>
        <a:bodyPr/>
        <a:lstStyle/>
        <a:p>
          <a:endParaRPr lang="en-US"/>
        </a:p>
      </dgm:t>
    </dgm:pt>
    <dgm:pt modelId="{0BC79AFA-8B45-418D-AF58-49A7BEF40B90}" type="sibTrans" cxnId="{7E521CD6-E9AA-4EDE-B051-54E4A9A106F7}">
      <dgm:prSet phldrT="4" phldr="0"/>
      <dgm:spPr/>
      <dgm:t>
        <a:bodyPr/>
        <a:lstStyle/>
        <a:p>
          <a:r>
            <a:rPr lang="en-US" dirty="0"/>
            <a:t>4</a:t>
          </a:r>
        </a:p>
      </dgm:t>
    </dgm:pt>
    <dgm:pt modelId="{A1C7C447-C327-469C-9EEE-060A9BCAC848}">
      <dgm:prSet/>
      <dgm:spPr/>
      <dgm:t>
        <a:bodyPr/>
        <a:lstStyle/>
        <a:p>
          <a:r>
            <a:rPr lang="en-US" dirty="0"/>
            <a:t>Use aqueous-based products in place of solvents</a:t>
          </a:r>
        </a:p>
      </dgm:t>
    </dgm:pt>
    <dgm:pt modelId="{4323DBE7-8452-4642-8C5B-6662C75CDCE4}" type="parTrans" cxnId="{5DA7ACD2-5E89-4CCB-9CC7-D58247EC58A4}">
      <dgm:prSet/>
      <dgm:spPr/>
      <dgm:t>
        <a:bodyPr/>
        <a:lstStyle/>
        <a:p>
          <a:endParaRPr lang="en-US"/>
        </a:p>
      </dgm:t>
    </dgm:pt>
    <dgm:pt modelId="{C0275D59-3534-4366-AA08-9AF914E4FCE4}" type="sibTrans" cxnId="{5DA7ACD2-5E89-4CCB-9CC7-D58247EC58A4}">
      <dgm:prSet phldrT="5" phldr="0"/>
      <dgm:spPr/>
      <dgm:t>
        <a:bodyPr/>
        <a:lstStyle/>
        <a:p>
          <a:r>
            <a:rPr lang="en-US" dirty="0"/>
            <a:t>5</a:t>
          </a:r>
        </a:p>
      </dgm:t>
    </dgm:pt>
    <dgm:pt modelId="{01540C7A-FF78-4E98-929F-82BE9AB4B10C}">
      <dgm:prSet/>
      <dgm:spPr/>
      <dgm:t>
        <a:bodyPr/>
        <a:lstStyle/>
        <a:p>
          <a:r>
            <a:rPr lang="en-US" dirty="0"/>
            <a:t>Prolong process solution life</a:t>
          </a:r>
        </a:p>
      </dgm:t>
    </dgm:pt>
    <dgm:pt modelId="{530F4DA5-50B8-4A7F-9E8F-E95E2960A205}" type="parTrans" cxnId="{B1CF9D2A-2485-49EA-BC4E-21DD57417F8C}">
      <dgm:prSet/>
      <dgm:spPr/>
      <dgm:t>
        <a:bodyPr/>
        <a:lstStyle/>
        <a:p>
          <a:endParaRPr lang="en-US"/>
        </a:p>
      </dgm:t>
    </dgm:pt>
    <dgm:pt modelId="{0214DF7D-5EB6-4FFE-AFEA-CFCA1976F776}" type="sibTrans" cxnId="{B1CF9D2A-2485-49EA-BC4E-21DD57417F8C}">
      <dgm:prSet phldrT="6" phldr="0"/>
      <dgm:spPr/>
      <dgm:t>
        <a:bodyPr/>
        <a:lstStyle/>
        <a:p>
          <a:r>
            <a:rPr lang="en-US" dirty="0"/>
            <a:t>6</a:t>
          </a:r>
        </a:p>
      </dgm:t>
    </dgm:pt>
    <dgm:pt modelId="{1D08BB1A-971C-409A-9F08-AC4FD807421A}" type="pres">
      <dgm:prSet presAssocID="{21ECDCF0-4BF8-4FA5-8F41-DCA8326C0534}" presName="Name0" presStyleCnt="0">
        <dgm:presLayoutVars>
          <dgm:animLvl val="lvl"/>
          <dgm:resizeHandles val="exact"/>
        </dgm:presLayoutVars>
      </dgm:prSet>
      <dgm:spPr/>
    </dgm:pt>
    <dgm:pt modelId="{4C613B3B-10E0-4EE8-9020-5063704AA55E}" type="pres">
      <dgm:prSet presAssocID="{1BCA5F44-6624-45CA-94AA-642675A5352B}" presName="compositeNode" presStyleCnt="0">
        <dgm:presLayoutVars>
          <dgm:bulletEnabled val="1"/>
        </dgm:presLayoutVars>
      </dgm:prSet>
      <dgm:spPr/>
    </dgm:pt>
    <dgm:pt modelId="{237C4091-74E0-4AAC-B65A-04ABF2B8D554}" type="pres">
      <dgm:prSet presAssocID="{1BCA5F44-6624-45CA-94AA-642675A5352B}" presName="bgRect" presStyleLbl="bgAccFollowNode1" presStyleIdx="0" presStyleCnt="6"/>
      <dgm:spPr/>
    </dgm:pt>
    <dgm:pt modelId="{2C1882E3-12F0-44BF-92A7-C77EFAB3D87B}" type="pres">
      <dgm:prSet presAssocID="{5D14E2EB-BBB2-4B67-9BB9-7BBFF7A8869A}" presName="sibTransNodeCircle" presStyleLbl="alignNode1" presStyleIdx="0" presStyleCnt="12">
        <dgm:presLayoutVars>
          <dgm:chMax val="0"/>
          <dgm:bulletEnabled/>
        </dgm:presLayoutVars>
      </dgm:prSet>
      <dgm:spPr/>
    </dgm:pt>
    <dgm:pt modelId="{E1439108-C917-41A8-AD00-2EEAA0CB73F4}" type="pres">
      <dgm:prSet presAssocID="{1BCA5F44-6624-45CA-94AA-642675A5352B}" presName="bottomLine" presStyleLbl="alignNode1" presStyleIdx="1" presStyleCnt="12">
        <dgm:presLayoutVars/>
      </dgm:prSet>
      <dgm:spPr/>
    </dgm:pt>
    <dgm:pt modelId="{E7636CA2-5E48-4C1D-81C3-CEE8630BF87C}" type="pres">
      <dgm:prSet presAssocID="{1BCA5F44-6624-45CA-94AA-642675A5352B}" presName="nodeText" presStyleLbl="bgAccFollowNode1" presStyleIdx="0" presStyleCnt="6">
        <dgm:presLayoutVars>
          <dgm:bulletEnabled val="1"/>
        </dgm:presLayoutVars>
      </dgm:prSet>
      <dgm:spPr/>
    </dgm:pt>
    <dgm:pt modelId="{203BB229-E057-429A-8869-A85F32AEF211}" type="pres">
      <dgm:prSet presAssocID="{5D14E2EB-BBB2-4B67-9BB9-7BBFF7A8869A}" presName="sibTrans" presStyleCnt="0"/>
      <dgm:spPr/>
    </dgm:pt>
    <dgm:pt modelId="{74DBAF46-56A9-4695-A936-83CB20591F25}" type="pres">
      <dgm:prSet presAssocID="{DC9C4CFB-B47F-4EAB-A1E8-4E667C85DB14}" presName="compositeNode" presStyleCnt="0">
        <dgm:presLayoutVars>
          <dgm:bulletEnabled val="1"/>
        </dgm:presLayoutVars>
      </dgm:prSet>
      <dgm:spPr/>
    </dgm:pt>
    <dgm:pt modelId="{8026C272-52E6-41CB-BCA2-A1559C74583D}" type="pres">
      <dgm:prSet presAssocID="{DC9C4CFB-B47F-4EAB-A1E8-4E667C85DB14}" presName="bgRect" presStyleLbl="bgAccFollowNode1" presStyleIdx="1" presStyleCnt="6"/>
      <dgm:spPr/>
    </dgm:pt>
    <dgm:pt modelId="{6DB0460C-B434-4336-9E24-1683D33CA95C}" type="pres">
      <dgm:prSet presAssocID="{C7170308-169C-411F-BD3C-166E7462D3B3}" presName="sibTransNodeCircle" presStyleLbl="alignNode1" presStyleIdx="2" presStyleCnt="12">
        <dgm:presLayoutVars>
          <dgm:chMax val="0"/>
          <dgm:bulletEnabled/>
        </dgm:presLayoutVars>
      </dgm:prSet>
      <dgm:spPr/>
    </dgm:pt>
    <dgm:pt modelId="{7E011F1D-8C3C-4FB5-A78B-031CC94D840E}" type="pres">
      <dgm:prSet presAssocID="{DC9C4CFB-B47F-4EAB-A1E8-4E667C85DB14}" presName="bottomLine" presStyleLbl="alignNode1" presStyleIdx="3" presStyleCnt="12">
        <dgm:presLayoutVars/>
      </dgm:prSet>
      <dgm:spPr/>
    </dgm:pt>
    <dgm:pt modelId="{ADA4A1B3-71C3-4972-B0E8-B6C908EC3AFA}" type="pres">
      <dgm:prSet presAssocID="{DC9C4CFB-B47F-4EAB-A1E8-4E667C85DB14}" presName="nodeText" presStyleLbl="bgAccFollowNode1" presStyleIdx="1" presStyleCnt="6">
        <dgm:presLayoutVars>
          <dgm:bulletEnabled val="1"/>
        </dgm:presLayoutVars>
      </dgm:prSet>
      <dgm:spPr/>
    </dgm:pt>
    <dgm:pt modelId="{2FE5C222-4385-47AC-837E-B62180A9CBD1}" type="pres">
      <dgm:prSet presAssocID="{C7170308-169C-411F-BD3C-166E7462D3B3}" presName="sibTrans" presStyleCnt="0"/>
      <dgm:spPr/>
    </dgm:pt>
    <dgm:pt modelId="{F733B150-7900-4E19-9430-2303A02A70E2}" type="pres">
      <dgm:prSet presAssocID="{1D5A2E1E-64B3-423F-913C-E2E86ECF651E}" presName="compositeNode" presStyleCnt="0">
        <dgm:presLayoutVars>
          <dgm:bulletEnabled val="1"/>
        </dgm:presLayoutVars>
      </dgm:prSet>
      <dgm:spPr/>
    </dgm:pt>
    <dgm:pt modelId="{87497F8B-65DF-414F-A830-5A974E1CC3B2}" type="pres">
      <dgm:prSet presAssocID="{1D5A2E1E-64B3-423F-913C-E2E86ECF651E}" presName="bgRect" presStyleLbl="bgAccFollowNode1" presStyleIdx="2" presStyleCnt="6"/>
      <dgm:spPr/>
    </dgm:pt>
    <dgm:pt modelId="{2E1E3820-8DD3-46D4-94E2-1EA5F78A4034}" type="pres">
      <dgm:prSet presAssocID="{EF0C1333-424A-4B54-9A8D-92EEBFEE33C2}" presName="sibTransNodeCircle" presStyleLbl="alignNode1" presStyleIdx="4" presStyleCnt="12">
        <dgm:presLayoutVars>
          <dgm:chMax val="0"/>
          <dgm:bulletEnabled/>
        </dgm:presLayoutVars>
      </dgm:prSet>
      <dgm:spPr/>
    </dgm:pt>
    <dgm:pt modelId="{1498F969-2690-4974-80DE-A0EDF48ECCB7}" type="pres">
      <dgm:prSet presAssocID="{1D5A2E1E-64B3-423F-913C-E2E86ECF651E}" presName="bottomLine" presStyleLbl="alignNode1" presStyleIdx="5" presStyleCnt="12">
        <dgm:presLayoutVars/>
      </dgm:prSet>
      <dgm:spPr/>
    </dgm:pt>
    <dgm:pt modelId="{DEC74C5B-2752-444E-95D2-3A94320029E3}" type="pres">
      <dgm:prSet presAssocID="{1D5A2E1E-64B3-423F-913C-E2E86ECF651E}" presName="nodeText" presStyleLbl="bgAccFollowNode1" presStyleIdx="2" presStyleCnt="6">
        <dgm:presLayoutVars>
          <dgm:bulletEnabled val="1"/>
        </dgm:presLayoutVars>
      </dgm:prSet>
      <dgm:spPr/>
    </dgm:pt>
    <dgm:pt modelId="{65886D87-F5FA-493C-A4A9-9CFF9BCD3880}" type="pres">
      <dgm:prSet presAssocID="{EF0C1333-424A-4B54-9A8D-92EEBFEE33C2}" presName="sibTrans" presStyleCnt="0"/>
      <dgm:spPr/>
    </dgm:pt>
    <dgm:pt modelId="{2917992D-F1D5-4E63-906B-B83460D26EA8}" type="pres">
      <dgm:prSet presAssocID="{9FB129B4-89EC-4174-BA45-1CAAB3CD8556}" presName="compositeNode" presStyleCnt="0">
        <dgm:presLayoutVars>
          <dgm:bulletEnabled val="1"/>
        </dgm:presLayoutVars>
      </dgm:prSet>
      <dgm:spPr/>
    </dgm:pt>
    <dgm:pt modelId="{073D0064-185A-4E04-BBE9-3FD40048838D}" type="pres">
      <dgm:prSet presAssocID="{9FB129B4-89EC-4174-BA45-1CAAB3CD8556}" presName="bgRect" presStyleLbl="bgAccFollowNode1" presStyleIdx="3" presStyleCnt="6"/>
      <dgm:spPr/>
    </dgm:pt>
    <dgm:pt modelId="{4415618A-501E-42A8-B995-A7D0C504A67A}" type="pres">
      <dgm:prSet presAssocID="{0BC79AFA-8B45-418D-AF58-49A7BEF40B90}" presName="sibTransNodeCircle" presStyleLbl="alignNode1" presStyleIdx="6" presStyleCnt="12">
        <dgm:presLayoutVars>
          <dgm:chMax val="0"/>
          <dgm:bulletEnabled/>
        </dgm:presLayoutVars>
      </dgm:prSet>
      <dgm:spPr/>
    </dgm:pt>
    <dgm:pt modelId="{B2066B7F-979F-4592-9B39-85C6AB79CAA7}" type="pres">
      <dgm:prSet presAssocID="{9FB129B4-89EC-4174-BA45-1CAAB3CD8556}" presName="bottomLine" presStyleLbl="alignNode1" presStyleIdx="7" presStyleCnt="12">
        <dgm:presLayoutVars/>
      </dgm:prSet>
      <dgm:spPr/>
    </dgm:pt>
    <dgm:pt modelId="{9D4B1776-DF6C-4ABD-A85B-78511507FD72}" type="pres">
      <dgm:prSet presAssocID="{9FB129B4-89EC-4174-BA45-1CAAB3CD8556}" presName="nodeText" presStyleLbl="bgAccFollowNode1" presStyleIdx="3" presStyleCnt="6">
        <dgm:presLayoutVars>
          <dgm:bulletEnabled val="1"/>
        </dgm:presLayoutVars>
      </dgm:prSet>
      <dgm:spPr/>
    </dgm:pt>
    <dgm:pt modelId="{EE0CB6B3-01A3-4333-AA64-221DEAC65765}" type="pres">
      <dgm:prSet presAssocID="{0BC79AFA-8B45-418D-AF58-49A7BEF40B90}" presName="sibTrans" presStyleCnt="0"/>
      <dgm:spPr/>
    </dgm:pt>
    <dgm:pt modelId="{F2CF259E-DF08-4979-8821-734193AC642A}" type="pres">
      <dgm:prSet presAssocID="{A1C7C447-C327-469C-9EEE-060A9BCAC848}" presName="compositeNode" presStyleCnt="0">
        <dgm:presLayoutVars>
          <dgm:bulletEnabled val="1"/>
        </dgm:presLayoutVars>
      </dgm:prSet>
      <dgm:spPr/>
    </dgm:pt>
    <dgm:pt modelId="{11B0F3BD-263D-4AC9-BE4F-972EB18D9064}" type="pres">
      <dgm:prSet presAssocID="{A1C7C447-C327-469C-9EEE-060A9BCAC848}" presName="bgRect" presStyleLbl="bgAccFollowNode1" presStyleIdx="4" presStyleCnt="6"/>
      <dgm:spPr/>
    </dgm:pt>
    <dgm:pt modelId="{1AD9C541-1863-471F-B11A-4BEA2823371D}" type="pres">
      <dgm:prSet presAssocID="{C0275D59-3534-4366-AA08-9AF914E4FCE4}" presName="sibTransNodeCircle" presStyleLbl="alignNode1" presStyleIdx="8" presStyleCnt="12">
        <dgm:presLayoutVars>
          <dgm:chMax val="0"/>
          <dgm:bulletEnabled/>
        </dgm:presLayoutVars>
      </dgm:prSet>
      <dgm:spPr/>
    </dgm:pt>
    <dgm:pt modelId="{1A38E3C1-412A-49F0-AC09-8AC7ECBC4F5B}" type="pres">
      <dgm:prSet presAssocID="{A1C7C447-C327-469C-9EEE-060A9BCAC848}" presName="bottomLine" presStyleLbl="alignNode1" presStyleIdx="9" presStyleCnt="12">
        <dgm:presLayoutVars/>
      </dgm:prSet>
      <dgm:spPr/>
    </dgm:pt>
    <dgm:pt modelId="{6D2CF522-6344-431F-BCB6-79A76AAF7E4D}" type="pres">
      <dgm:prSet presAssocID="{A1C7C447-C327-469C-9EEE-060A9BCAC848}" presName="nodeText" presStyleLbl="bgAccFollowNode1" presStyleIdx="4" presStyleCnt="6">
        <dgm:presLayoutVars>
          <dgm:bulletEnabled val="1"/>
        </dgm:presLayoutVars>
      </dgm:prSet>
      <dgm:spPr/>
    </dgm:pt>
    <dgm:pt modelId="{6C61F0D9-8D8D-4688-AA7C-438DF7E986AF}" type="pres">
      <dgm:prSet presAssocID="{C0275D59-3534-4366-AA08-9AF914E4FCE4}" presName="sibTrans" presStyleCnt="0"/>
      <dgm:spPr/>
    </dgm:pt>
    <dgm:pt modelId="{C5D4C619-DA7F-42D8-9630-2B594CB6DC09}" type="pres">
      <dgm:prSet presAssocID="{01540C7A-FF78-4E98-929F-82BE9AB4B10C}" presName="compositeNode" presStyleCnt="0">
        <dgm:presLayoutVars>
          <dgm:bulletEnabled val="1"/>
        </dgm:presLayoutVars>
      </dgm:prSet>
      <dgm:spPr/>
    </dgm:pt>
    <dgm:pt modelId="{63BDF767-0465-4316-84A2-5C29500351CC}" type="pres">
      <dgm:prSet presAssocID="{01540C7A-FF78-4E98-929F-82BE9AB4B10C}" presName="bgRect" presStyleLbl="bgAccFollowNode1" presStyleIdx="5" presStyleCnt="6"/>
      <dgm:spPr/>
    </dgm:pt>
    <dgm:pt modelId="{8A6B28F7-2385-46AF-AB39-9219FF8CA888}" type="pres">
      <dgm:prSet presAssocID="{0214DF7D-5EB6-4FFE-AFEA-CFCA1976F776}" presName="sibTransNodeCircle" presStyleLbl="alignNode1" presStyleIdx="10" presStyleCnt="12">
        <dgm:presLayoutVars>
          <dgm:chMax val="0"/>
          <dgm:bulletEnabled/>
        </dgm:presLayoutVars>
      </dgm:prSet>
      <dgm:spPr/>
    </dgm:pt>
    <dgm:pt modelId="{D8893F99-1B8F-4E7D-B298-1B89D2E766A3}" type="pres">
      <dgm:prSet presAssocID="{01540C7A-FF78-4E98-929F-82BE9AB4B10C}" presName="bottomLine" presStyleLbl="alignNode1" presStyleIdx="11" presStyleCnt="12">
        <dgm:presLayoutVars/>
      </dgm:prSet>
      <dgm:spPr/>
    </dgm:pt>
    <dgm:pt modelId="{1CF777D7-7999-4FE2-9C7E-28B766CB1BFF}" type="pres">
      <dgm:prSet presAssocID="{01540C7A-FF78-4E98-929F-82BE9AB4B10C}" presName="nodeText" presStyleLbl="bgAccFollowNode1" presStyleIdx="5" presStyleCnt="6">
        <dgm:presLayoutVars>
          <dgm:bulletEnabled val="1"/>
        </dgm:presLayoutVars>
      </dgm:prSet>
      <dgm:spPr/>
    </dgm:pt>
  </dgm:ptLst>
  <dgm:cxnLst>
    <dgm:cxn modelId="{1B1AB806-B3BA-489E-B4C9-386A35CCC9F5}" type="presOf" srcId="{0BC79AFA-8B45-418D-AF58-49A7BEF40B90}" destId="{4415618A-501E-42A8-B995-A7D0C504A67A}" srcOrd="0" destOrd="0" presId="urn:microsoft.com/office/officeart/2016/7/layout/BasicLinearProcessNumbered"/>
    <dgm:cxn modelId="{B200671A-C766-4479-9479-53DB1C5C1FF3}" type="presOf" srcId="{1BCA5F44-6624-45CA-94AA-642675A5352B}" destId="{E7636CA2-5E48-4C1D-81C3-CEE8630BF87C}" srcOrd="1" destOrd="0" presId="urn:microsoft.com/office/officeart/2016/7/layout/BasicLinearProcessNumbered"/>
    <dgm:cxn modelId="{89E5D828-C11B-4E78-B7C7-4FA7674A21E6}" type="presOf" srcId="{5D14E2EB-BBB2-4B67-9BB9-7BBFF7A8869A}" destId="{2C1882E3-12F0-44BF-92A7-C77EFAB3D87B}" srcOrd="0" destOrd="0" presId="urn:microsoft.com/office/officeart/2016/7/layout/BasicLinearProcessNumbered"/>
    <dgm:cxn modelId="{B1CF9D2A-2485-49EA-BC4E-21DD57417F8C}" srcId="{21ECDCF0-4BF8-4FA5-8F41-DCA8326C0534}" destId="{01540C7A-FF78-4E98-929F-82BE9AB4B10C}" srcOrd="5" destOrd="0" parTransId="{530F4DA5-50B8-4A7F-9E8F-E95E2960A205}" sibTransId="{0214DF7D-5EB6-4FFE-AFEA-CFCA1976F776}"/>
    <dgm:cxn modelId="{737BB63A-FA95-4702-8AA5-7B676F78F1C8}" srcId="{21ECDCF0-4BF8-4FA5-8F41-DCA8326C0534}" destId="{1BCA5F44-6624-45CA-94AA-642675A5352B}" srcOrd="0" destOrd="0" parTransId="{5BC4CFEB-C865-4B06-9098-2966664985FC}" sibTransId="{5D14E2EB-BBB2-4B67-9BB9-7BBFF7A8869A}"/>
    <dgm:cxn modelId="{470CA945-DFFE-46A7-9A11-70DE1D3247ED}" type="presOf" srcId="{A1C7C447-C327-469C-9EEE-060A9BCAC848}" destId="{6D2CF522-6344-431F-BCB6-79A76AAF7E4D}" srcOrd="1" destOrd="0" presId="urn:microsoft.com/office/officeart/2016/7/layout/BasicLinearProcessNumbered"/>
    <dgm:cxn modelId="{1F91F646-99C8-4696-A3CA-CEC5A29571CF}" type="presOf" srcId="{9FB129B4-89EC-4174-BA45-1CAAB3CD8556}" destId="{9D4B1776-DF6C-4ABD-A85B-78511507FD72}" srcOrd="1" destOrd="0" presId="urn:microsoft.com/office/officeart/2016/7/layout/BasicLinearProcessNumbered"/>
    <dgm:cxn modelId="{49B9544A-61B3-48D5-9A90-389889F33AF7}" type="presOf" srcId="{EF0C1333-424A-4B54-9A8D-92EEBFEE33C2}" destId="{2E1E3820-8DD3-46D4-94E2-1EA5F78A4034}" srcOrd="0" destOrd="0" presId="urn:microsoft.com/office/officeart/2016/7/layout/BasicLinearProcessNumbered"/>
    <dgm:cxn modelId="{14DD774C-5B97-40D6-AC93-07EB1C2C8F6F}" type="presOf" srcId="{9FB129B4-89EC-4174-BA45-1CAAB3CD8556}" destId="{073D0064-185A-4E04-BBE9-3FD40048838D}" srcOrd="0" destOrd="0" presId="urn:microsoft.com/office/officeart/2016/7/layout/BasicLinearProcessNumbered"/>
    <dgm:cxn modelId="{F827624F-0A67-43AF-AB9C-ED9229BF2CDA}" srcId="{21ECDCF0-4BF8-4FA5-8F41-DCA8326C0534}" destId="{1D5A2E1E-64B3-423F-913C-E2E86ECF651E}" srcOrd="2" destOrd="0" parTransId="{5CA8313A-E504-4D4F-AD7A-11B164F8E4F1}" sibTransId="{EF0C1333-424A-4B54-9A8D-92EEBFEE33C2}"/>
    <dgm:cxn modelId="{1E6E4851-DED3-4971-B95A-C9D6968A6544}" type="presOf" srcId="{1BCA5F44-6624-45CA-94AA-642675A5352B}" destId="{237C4091-74E0-4AAC-B65A-04ABF2B8D554}" srcOrd="0" destOrd="0" presId="urn:microsoft.com/office/officeart/2016/7/layout/BasicLinearProcessNumbered"/>
    <dgm:cxn modelId="{73334260-91AF-4AD4-AA99-D278ED161CBF}" type="presOf" srcId="{01540C7A-FF78-4E98-929F-82BE9AB4B10C}" destId="{63BDF767-0465-4316-84A2-5C29500351CC}" srcOrd="0" destOrd="0" presId="urn:microsoft.com/office/officeart/2016/7/layout/BasicLinearProcessNumbered"/>
    <dgm:cxn modelId="{EB393F76-4A5D-462A-82B3-582135AFD022}" type="presOf" srcId="{A1C7C447-C327-469C-9EEE-060A9BCAC848}" destId="{11B0F3BD-263D-4AC9-BE4F-972EB18D9064}" srcOrd="0" destOrd="0" presId="urn:microsoft.com/office/officeart/2016/7/layout/BasicLinearProcessNumbered"/>
    <dgm:cxn modelId="{A195BE79-CDE5-479A-91B2-5479313C48C8}" type="presOf" srcId="{C7170308-169C-411F-BD3C-166E7462D3B3}" destId="{6DB0460C-B434-4336-9E24-1683D33CA95C}" srcOrd="0" destOrd="0" presId="urn:microsoft.com/office/officeart/2016/7/layout/BasicLinearProcessNumbered"/>
    <dgm:cxn modelId="{B60D7686-1D4B-4F30-92E9-991D759A4138}" type="presOf" srcId="{DC9C4CFB-B47F-4EAB-A1E8-4E667C85DB14}" destId="{ADA4A1B3-71C3-4972-B0E8-B6C908EC3AFA}" srcOrd="1" destOrd="0" presId="urn:microsoft.com/office/officeart/2016/7/layout/BasicLinearProcessNumbered"/>
    <dgm:cxn modelId="{EAC12C8E-58A0-4F62-8083-A27A797DD281}" type="presOf" srcId="{01540C7A-FF78-4E98-929F-82BE9AB4B10C}" destId="{1CF777D7-7999-4FE2-9C7E-28B766CB1BFF}" srcOrd="1" destOrd="0" presId="urn:microsoft.com/office/officeart/2016/7/layout/BasicLinearProcessNumbered"/>
    <dgm:cxn modelId="{CFDCDD92-7BAD-492F-A844-F054B2418BD5}" type="presOf" srcId="{DC9C4CFB-B47F-4EAB-A1E8-4E667C85DB14}" destId="{8026C272-52E6-41CB-BCA2-A1559C74583D}" srcOrd="0" destOrd="0" presId="urn:microsoft.com/office/officeart/2016/7/layout/BasicLinearProcessNumbered"/>
    <dgm:cxn modelId="{C69BF29C-FD77-4BFA-B548-992EA1924B9D}" type="presOf" srcId="{21ECDCF0-4BF8-4FA5-8F41-DCA8326C0534}" destId="{1D08BB1A-971C-409A-9F08-AC4FD807421A}" srcOrd="0" destOrd="0" presId="urn:microsoft.com/office/officeart/2016/7/layout/BasicLinearProcessNumbered"/>
    <dgm:cxn modelId="{5DA7ACD2-5E89-4CCB-9CC7-D58247EC58A4}" srcId="{21ECDCF0-4BF8-4FA5-8F41-DCA8326C0534}" destId="{A1C7C447-C327-469C-9EEE-060A9BCAC848}" srcOrd="4" destOrd="0" parTransId="{4323DBE7-8452-4642-8C5B-6662C75CDCE4}" sibTransId="{C0275D59-3534-4366-AA08-9AF914E4FCE4}"/>
    <dgm:cxn modelId="{7E521CD6-E9AA-4EDE-B051-54E4A9A106F7}" srcId="{21ECDCF0-4BF8-4FA5-8F41-DCA8326C0534}" destId="{9FB129B4-89EC-4174-BA45-1CAAB3CD8556}" srcOrd="3" destOrd="0" parTransId="{75EBCAC4-BE35-46CC-A4E8-3978DB8DE0B9}" sibTransId="{0BC79AFA-8B45-418D-AF58-49A7BEF40B90}"/>
    <dgm:cxn modelId="{C5F1EDD6-25AC-4442-962A-33F15168EA1A}" type="presOf" srcId="{1D5A2E1E-64B3-423F-913C-E2E86ECF651E}" destId="{87497F8B-65DF-414F-A830-5A974E1CC3B2}" srcOrd="0" destOrd="0" presId="urn:microsoft.com/office/officeart/2016/7/layout/BasicLinearProcessNumbered"/>
    <dgm:cxn modelId="{7823C7D7-9457-4BA9-9ED8-499E14FFF79E}" type="presOf" srcId="{1D5A2E1E-64B3-423F-913C-E2E86ECF651E}" destId="{DEC74C5B-2752-444E-95D2-3A94320029E3}" srcOrd="1" destOrd="0" presId="urn:microsoft.com/office/officeart/2016/7/layout/BasicLinearProcessNumbered"/>
    <dgm:cxn modelId="{AED7D5E3-1FCD-4527-9003-ADB0382308C5}" srcId="{21ECDCF0-4BF8-4FA5-8F41-DCA8326C0534}" destId="{DC9C4CFB-B47F-4EAB-A1E8-4E667C85DB14}" srcOrd="1" destOrd="0" parTransId="{5BBEF32A-3C72-4EDF-BAA1-BF8948D5C599}" sibTransId="{C7170308-169C-411F-BD3C-166E7462D3B3}"/>
    <dgm:cxn modelId="{0DF8C3EF-1C2B-4916-B4D6-9BC5B7B12164}" type="presOf" srcId="{0214DF7D-5EB6-4FFE-AFEA-CFCA1976F776}" destId="{8A6B28F7-2385-46AF-AB39-9219FF8CA888}" srcOrd="0" destOrd="0" presId="urn:microsoft.com/office/officeart/2016/7/layout/BasicLinearProcessNumbered"/>
    <dgm:cxn modelId="{05C9BAFA-684F-47F7-BF39-72D66DB976EB}" type="presOf" srcId="{C0275D59-3534-4366-AA08-9AF914E4FCE4}" destId="{1AD9C541-1863-471F-B11A-4BEA2823371D}" srcOrd="0" destOrd="0" presId="urn:microsoft.com/office/officeart/2016/7/layout/BasicLinearProcessNumbered"/>
    <dgm:cxn modelId="{A95D4A32-FF41-4E51-9A8A-CFBBD0CC18DF}" type="presParOf" srcId="{1D08BB1A-971C-409A-9F08-AC4FD807421A}" destId="{4C613B3B-10E0-4EE8-9020-5063704AA55E}" srcOrd="0" destOrd="0" presId="urn:microsoft.com/office/officeart/2016/7/layout/BasicLinearProcessNumbered"/>
    <dgm:cxn modelId="{AD6DDE28-6E98-4E9A-B075-D119A8B42EAC}" type="presParOf" srcId="{4C613B3B-10E0-4EE8-9020-5063704AA55E}" destId="{237C4091-74E0-4AAC-B65A-04ABF2B8D554}" srcOrd="0" destOrd="0" presId="urn:microsoft.com/office/officeart/2016/7/layout/BasicLinearProcessNumbered"/>
    <dgm:cxn modelId="{FF6367EF-1A08-4C8E-B24A-DFEC93A87351}" type="presParOf" srcId="{4C613B3B-10E0-4EE8-9020-5063704AA55E}" destId="{2C1882E3-12F0-44BF-92A7-C77EFAB3D87B}" srcOrd="1" destOrd="0" presId="urn:microsoft.com/office/officeart/2016/7/layout/BasicLinearProcessNumbered"/>
    <dgm:cxn modelId="{5041179D-977E-4AD1-999E-75277A54D25A}" type="presParOf" srcId="{4C613B3B-10E0-4EE8-9020-5063704AA55E}" destId="{E1439108-C917-41A8-AD00-2EEAA0CB73F4}" srcOrd="2" destOrd="0" presId="urn:microsoft.com/office/officeart/2016/7/layout/BasicLinearProcessNumbered"/>
    <dgm:cxn modelId="{1CB76EFD-B548-42CF-B806-86B7ABD5F846}" type="presParOf" srcId="{4C613B3B-10E0-4EE8-9020-5063704AA55E}" destId="{E7636CA2-5E48-4C1D-81C3-CEE8630BF87C}" srcOrd="3" destOrd="0" presId="urn:microsoft.com/office/officeart/2016/7/layout/BasicLinearProcessNumbered"/>
    <dgm:cxn modelId="{C6E90181-8648-44F3-9DDA-1E117A63DE9C}" type="presParOf" srcId="{1D08BB1A-971C-409A-9F08-AC4FD807421A}" destId="{203BB229-E057-429A-8869-A85F32AEF211}" srcOrd="1" destOrd="0" presId="urn:microsoft.com/office/officeart/2016/7/layout/BasicLinearProcessNumbered"/>
    <dgm:cxn modelId="{49988388-1381-4723-A22F-CBFD3B23213D}" type="presParOf" srcId="{1D08BB1A-971C-409A-9F08-AC4FD807421A}" destId="{74DBAF46-56A9-4695-A936-83CB20591F25}" srcOrd="2" destOrd="0" presId="urn:microsoft.com/office/officeart/2016/7/layout/BasicLinearProcessNumbered"/>
    <dgm:cxn modelId="{1B9C531B-5890-41A9-95EA-B5F7A92D2E27}" type="presParOf" srcId="{74DBAF46-56A9-4695-A936-83CB20591F25}" destId="{8026C272-52E6-41CB-BCA2-A1559C74583D}" srcOrd="0" destOrd="0" presId="urn:microsoft.com/office/officeart/2016/7/layout/BasicLinearProcessNumbered"/>
    <dgm:cxn modelId="{50B0A46B-1A80-4C2A-BC64-5409974CB7FF}" type="presParOf" srcId="{74DBAF46-56A9-4695-A936-83CB20591F25}" destId="{6DB0460C-B434-4336-9E24-1683D33CA95C}" srcOrd="1" destOrd="0" presId="urn:microsoft.com/office/officeart/2016/7/layout/BasicLinearProcessNumbered"/>
    <dgm:cxn modelId="{214B792B-3FDA-44AC-9A4D-E2D2B85E25E5}" type="presParOf" srcId="{74DBAF46-56A9-4695-A936-83CB20591F25}" destId="{7E011F1D-8C3C-4FB5-A78B-031CC94D840E}" srcOrd="2" destOrd="0" presId="urn:microsoft.com/office/officeart/2016/7/layout/BasicLinearProcessNumbered"/>
    <dgm:cxn modelId="{B89183BB-D66C-414D-9863-3A51D87EE98A}" type="presParOf" srcId="{74DBAF46-56A9-4695-A936-83CB20591F25}" destId="{ADA4A1B3-71C3-4972-B0E8-B6C908EC3AFA}" srcOrd="3" destOrd="0" presId="urn:microsoft.com/office/officeart/2016/7/layout/BasicLinearProcessNumbered"/>
    <dgm:cxn modelId="{C8BD4A16-5A30-45F1-8F42-7D7C480A0BCD}" type="presParOf" srcId="{1D08BB1A-971C-409A-9F08-AC4FD807421A}" destId="{2FE5C222-4385-47AC-837E-B62180A9CBD1}" srcOrd="3" destOrd="0" presId="urn:microsoft.com/office/officeart/2016/7/layout/BasicLinearProcessNumbered"/>
    <dgm:cxn modelId="{46EB1210-4F7B-4C48-B748-FB6D3F19A894}" type="presParOf" srcId="{1D08BB1A-971C-409A-9F08-AC4FD807421A}" destId="{F733B150-7900-4E19-9430-2303A02A70E2}" srcOrd="4" destOrd="0" presId="urn:microsoft.com/office/officeart/2016/7/layout/BasicLinearProcessNumbered"/>
    <dgm:cxn modelId="{8E0E40AA-60CE-4D30-B632-0976CE25AAA7}" type="presParOf" srcId="{F733B150-7900-4E19-9430-2303A02A70E2}" destId="{87497F8B-65DF-414F-A830-5A974E1CC3B2}" srcOrd="0" destOrd="0" presId="urn:microsoft.com/office/officeart/2016/7/layout/BasicLinearProcessNumbered"/>
    <dgm:cxn modelId="{209760A3-E747-4D3B-8593-6B1C6F73887C}" type="presParOf" srcId="{F733B150-7900-4E19-9430-2303A02A70E2}" destId="{2E1E3820-8DD3-46D4-94E2-1EA5F78A4034}" srcOrd="1" destOrd="0" presId="urn:microsoft.com/office/officeart/2016/7/layout/BasicLinearProcessNumbered"/>
    <dgm:cxn modelId="{3FFF1124-719B-4F91-9D65-2D5ED9B6F3C9}" type="presParOf" srcId="{F733B150-7900-4E19-9430-2303A02A70E2}" destId="{1498F969-2690-4974-80DE-A0EDF48ECCB7}" srcOrd="2" destOrd="0" presId="urn:microsoft.com/office/officeart/2016/7/layout/BasicLinearProcessNumbered"/>
    <dgm:cxn modelId="{926D8FCA-BD8F-41DF-A316-2616BE1B74DE}" type="presParOf" srcId="{F733B150-7900-4E19-9430-2303A02A70E2}" destId="{DEC74C5B-2752-444E-95D2-3A94320029E3}" srcOrd="3" destOrd="0" presId="urn:microsoft.com/office/officeart/2016/7/layout/BasicLinearProcessNumbered"/>
    <dgm:cxn modelId="{3302C397-02F3-46A2-A61D-2291CA149086}" type="presParOf" srcId="{1D08BB1A-971C-409A-9F08-AC4FD807421A}" destId="{65886D87-F5FA-493C-A4A9-9CFF9BCD3880}" srcOrd="5" destOrd="0" presId="urn:microsoft.com/office/officeart/2016/7/layout/BasicLinearProcessNumbered"/>
    <dgm:cxn modelId="{8BFEF089-397B-43D0-877B-99EAFA42FBE6}" type="presParOf" srcId="{1D08BB1A-971C-409A-9F08-AC4FD807421A}" destId="{2917992D-F1D5-4E63-906B-B83460D26EA8}" srcOrd="6" destOrd="0" presId="urn:microsoft.com/office/officeart/2016/7/layout/BasicLinearProcessNumbered"/>
    <dgm:cxn modelId="{137F11C7-504F-4A17-9409-9B62F79D5DB3}" type="presParOf" srcId="{2917992D-F1D5-4E63-906B-B83460D26EA8}" destId="{073D0064-185A-4E04-BBE9-3FD40048838D}" srcOrd="0" destOrd="0" presId="urn:microsoft.com/office/officeart/2016/7/layout/BasicLinearProcessNumbered"/>
    <dgm:cxn modelId="{ECBFD571-06D3-4998-8B59-EF1B9A1EB264}" type="presParOf" srcId="{2917992D-F1D5-4E63-906B-B83460D26EA8}" destId="{4415618A-501E-42A8-B995-A7D0C504A67A}" srcOrd="1" destOrd="0" presId="urn:microsoft.com/office/officeart/2016/7/layout/BasicLinearProcessNumbered"/>
    <dgm:cxn modelId="{CE400458-91EB-4A3B-9862-28F9AD409638}" type="presParOf" srcId="{2917992D-F1D5-4E63-906B-B83460D26EA8}" destId="{B2066B7F-979F-4592-9B39-85C6AB79CAA7}" srcOrd="2" destOrd="0" presId="urn:microsoft.com/office/officeart/2016/7/layout/BasicLinearProcessNumbered"/>
    <dgm:cxn modelId="{B149317D-1E48-48F6-9EAD-E3111BC45B2C}" type="presParOf" srcId="{2917992D-F1D5-4E63-906B-B83460D26EA8}" destId="{9D4B1776-DF6C-4ABD-A85B-78511507FD72}" srcOrd="3" destOrd="0" presId="urn:microsoft.com/office/officeart/2016/7/layout/BasicLinearProcessNumbered"/>
    <dgm:cxn modelId="{96E3F204-98A4-4085-A49C-4BDB4680E73B}" type="presParOf" srcId="{1D08BB1A-971C-409A-9F08-AC4FD807421A}" destId="{EE0CB6B3-01A3-4333-AA64-221DEAC65765}" srcOrd="7" destOrd="0" presId="urn:microsoft.com/office/officeart/2016/7/layout/BasicLinearProcessNumbered"/>
    <dgm:cxn modelId="{9AB5812F-C528-4F7D-8D2E-5169704ACB4F}" type="presParOf" srcId="{1D08BB1A-971C-409A-9F08-AC4FD807421A}" destId="{F2CF259E-DF08-4979-8821-734193AC642A}" srcOrd="8" destOrd="0" presId="urn:microsoft.com/office/officeart/2016/7/layout/BasicLinearProcessNumbered"/>
    <dgm:cxn modelId="{66F369BC-529F-4D2A-AC97-7A40829FD2D4}" type="presParOf" srcId="{F2CF259E-DF08-4979-8821-734193AC642A}" destId="{11B0F3BD-263D-4AC9-BE4F-972EB18D9064}" srcOrd="0" destOrd="0" presId="urn:microsoft.com/office/officeart/2016/7/layout/BasicLinearProcessNumbered"/>
    <dgm:cxn modelId="{59226D54-690F-4FBF-AD64-01758BEC74EC}" type="presParOf" srcId="{F2CF259E-DF08-4979-8821-734193AC642A}" destId="{1AD9C541-1863-471F-B11A-4BEA2823371D}" srcOrd="1" destOrd="0" presId="urn:microsoft.com/office/officeart/2016/7/layout/BasicLinearProcessNumbered"/>
    <dgm:cxn modelId="{5A967A85-93FD-4FF0-BDA8-871D2DF727CA}" type="presParOf" srcId="{F2CF259E-DF08-4979-8821-734193AC642A}" destId="{1A38E3C1-412A-49F0-AC09-8AC7ECBC4F5B}" srcOrd="2" destOrd="0" presId="urn:microsoft.com/office/officeart/2016/7/layout/BasicLinearProcessNumbered"/>
    <dgm:cxn modelId="{002A12C4-E665-4389-96C3-B7BCF95F2872}" type="presParOf" srcId="{F2CF259E-DF08-4979-8821-734193AC642A}" destId="{6D2CF522-6344-431F-BCB6-79A76AAF7E4D}" srcOrd="3" destOrd="0" presId="urn:microsoft.com/office/officeart/2016/7/layout/BasicLinearProcessNumbered"/>
    <dgm:cxn modelId="{DAB0CDAD-6C52-4D84-B995-A580C8D4F769}" type="presParOf" srcId="{1D08BB1A-971C-409A-9F08-AC4FD807421A}" destId="{6C61F0D9-8D8D-4688-AA7C-438DF7E986AF}" srcOrd="9" destOrd="0" presId="urn:microsoft.com/office/officeart/2016/7/layout/BasicLinearProcessNumbered"/>
    <dgm:cxn modelId="{8C818165-AEF7-4363-91F6-542B5F94215C}" type="presParOf" srcId="{1D08BB1A-971C-409A-9F08-AC4FD807421A}" destId="{C5D4C619-DA7F-42D8-9630-2B594CB6DC09}" srcOrd="10" destOrd="0" presId="urn:microsoft.com/office/officeart/2016/7/layout/BasicLinearProcessNumbered"/>
    <dgm:cxn modelId="{042F5B89-44F7-40FD-819D-FB49FCF6E8DF}" type="presParOf" srcId="{C5D4C619-DA7F-42D8-9630-2B594CB6DC09}" destId="{63BDF767-0465-4316-84A2-5C29500351CC}" srcOrd="0" destOrd="0" presId="urn:microsoft.com/office/officeart/2016/7/layout/BasicLinearProcessNumbered"/>
    <dgm:cxn modelId="{90E2196F-4B96-423A-B02E-867E87D12B21}" type="presParOf" srcId="{C5D4C619-DA7F-42D8-9630-2B594CB6DC09}" destId="{8A6B28F7-2385-46AF-AB39-9219FF8CA888}" srcOrd="1" destOrd="0" presId="urn:microsoft.com/office/officeart/2016/7/layout/BasicLinearProcessNumbered"/>
    <dgm:cxn modelId="{F3FC1E6E-79E1-4FD4-90F5-AD512C85392E}" type="presParOf" srcId="{C5D4C619-DA7F-42D8-9630-2B594CB6DC09}" destId="{D8893F99-1B8F-4E7D-B298-1B89D2E766A3}" srcOrd="2" destOrd="0" presId="urn:microsoft.com/office/officeart/2016/7/layout/BasicLinearProcessNumbered"/>
    <dgm:cxn modelId="{9CF10302-EEAE-4133-AF9E-1F80B5E6C54E}" type="presParOf" srcId="{C5D4C619-DA7F-42D8-9630-2B594CB6DC09}" destId="{1CF777D7-7999-4FE2-9C7E-28B766CB1BFF}"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16698B3-5F6C-492C-9EAA-C780FE13A753}" type="doc">
      <dgm:prSet loTypeId="urn:microsoft.com/office/officeart/2005/8/layout/process4" loCatId="process" qsTypeId="urn:microsoft.com/office/officeart/2005/8/quickstyle/simple1" qsCatId="simple" csTypeId="urn:microsoft.com/office/officeart/2005/8/colors/accent1_2" csCatId="accent1"/>
      <dgm:spPr/>
      <dgm:t>
        <a:bodyPr/>
        <a:lstStyle/>
        <a:p>
          <a:endParaRPr lang="en-US"/>
        </a:p>
      </dgm:t>
    </dgm:pt>
    <dgm:pt modelId="{4255D2F1-D70C-40BD-9AAB-554BAB6E699E}">
      <dgm:prSet/>
      <dgm:spPr/>
      <dgm:t>
        <a:bodyPr/>
        <a:lstStyle/>
        <a:p>
          <a:r>
            <a:rPr lang="en-US" dirty="0"/>
            <a:t>Transform the 'take-make-waste' linear model</a:t>
          </a:r>
        </a:p>
      </dgm:t>
    </dgm:pt>
    <dgm:pt modelId="{9A58DEF4-C439-4E45-9155-9C07D7E688E3}" type="parTrans" cxnId="{3AF6F0AF-A928-4305-B966-E2F719B7C5F3}">
      <dgm:prSet/>
      <dgm:spPr/>
      <dgm:t>
        <a:bodyPr/>
        <a:lstStyle/>
        <a:p>
          <a:endParaRPr lang="en-US"/>
        </a:p>
      </dgm:t>
    </dgm:pt>
    <dgm:pt modelId="{6337BDB6-8EFD-4FFD-A14B-2F9AB698E156}" type="sibTrans" cxnId="{3AF6F0AF-A928-4305-B966-E2F719B7C5F3}">
      <dgm:prSet/>
      <dgm:spPr/>
      <dgm:t>
        <a:bodyPr/>
        <a:lstStyle/>
        <a:p>
          <a:endParaRPr lang="en-US"/>
        </a:p>
      </dgm:t>
    </dgm:pt>
    <dgm:pt modelId="{60B3E623-0D43-469B-8435-355053BED031}">
      <dgm:prSet/>
      <dgm:spPr/>
      <dgm:t>
        <a:bodyPr/>
        <a:lstStyle/>
        <a:p>
          <a:r>
            <a:rPr lang="en-US" dirty="0"/>
            <a:t>How we manage resources</a:t>
          </a:r>
        </a:p>
      </dgm:t>
    </dgm:pt>
    <dgm:pt modelId="{060C6F09-DBB3-4535-AE57-C502525FD984}" type="parTrans" cxnId="{7E8F9FE6-1497-4CEA-B60E-3E8765522B0B}">
      <dgm:prSet/>
      <dgm:spPr/>
      <dgm:t>
        <a:bodyPr/>
        <a:lstStyle/>
        <a:p>
          <a:endParaRPr lang="en-US"/>
        </a:p>
      </dgm:t>
    </dgm:pt>
    <dgm:pt modelId="{859AC821-C936-48FD-AE20-08B9FCDCA253}" type="sibTrans" cxnId="{7E8F9FE6-1497-4CEA-B60E-3E8765522B0B}">
      <dgm:prSet/>
      <dgm:spPr/>
      <dgm:t>
        <a:bodyPr/>
        <a:lstStyle/>
        <a:p>
          <a:endParaRPr lang="en-US"/>
        </a:p>
      </dgm:t>
    </dgm:pt>
    <dgm:pt modelId="{AEA93640-76C8-4B1C-BDF4-129E2174B081}">
      <dgm:prSet/>
      <dgm:spPr/>
      <dgm:t>
        <a:bodyPr/>
        <a:lstStyle/>
        <a:p>
          <a:r>
            <a:rPr lang="en-US" dirty="0"/>
            <a:t>How we make and use products</a:t>
          </a:r>
        </a:p>
      </dgm:t>
    </dgm:pt>
    <dgm:pt modelId="{29DC2DC5-4895-4D2B-B51F-00A1A86A1FB4}" type="parTrans" cxnId="{A2EBF78F-8CEA-4A47-ACB9-3359EA485F4A}">
      <dgm:prSet/>
      <dgm:spPr/>
      <dgm:t>
        <a:bodyPr/>
        <a:lstStyle/>
        <a:p>
          <a:endParaRPr lang="en-US"/>
        </a:p>
      </dgm:t>
    </dgm:pt>
    <dgm:pt modelId="{D8EBC08C-BF62-480E-B052-9B1A8829DBBA}" type="sibTrans" cxnId="{A2EBF78F-8CEA-4A47-ACB9-3359EA485F4A}">
      <dgm:prSet/>
      <dgm:spPr/>
      <dgm:t>
        <a:bodyPr/>
        <a:lstStyle/>
        <a:p>
          <a:endParaRPr lang="en-US"/>
        </a:p>
      </dgm:t>
    </dgm:pt>
    <dgm:pt modelId="{46C2EB9E-F7AB-4E07-9061-62A672553C79}">
      <dgm:prSet/>
      <dgm:spPr/>
      <dgm:t>
        <a:bodyPr/>
        <a:lstStyle/>
        <a:p>
          <a:r>
            <a:rPr lang="en-US" dirty="0"/>
            <a:t>What we do with the materials afterwards</a:t>
          </a:r>
        </a:p>
      </dgm:t>
    </dgm:pt>
    <dgm:pt modelId="{631E0323-B955-45C1-9879-956E4F3A8ABF}" type="parTrans" cxnId="{692AE359-8415-497E-8CA3-1869324A2402}">
      <dgm:prSet/>
      <dgm:spPr/>
      <dgm:t>
        <a:bodyPr/>
        <a:lstStyle/>
        <a:p>
          <a:endParaRPr lang="en-US"/>
        </a:p>
      </dgm:t>
    </dgm:pt>
    <dgm:pt modelId="{75B07FDC-3F1A-4E6C-986F-1B0078BC3A72}" type="sibTrans" cxnId="{692AE359-8415-497E-8CA3-1869324A2402}">
      <dgm:prSet/>
      <dgm:spPr/>
      <dgm:t>
        <a:bodyPr/>
        <a:lstStyle/>
        <a:p>
          <a:endParaRPr lang="en-US"/>
        </a:p>
      </dgm:t>
    </dgm:pt>
    <dgm:pt modelId="{4B8EA01B-B941-4B0A-8F85-CAD3F0EDDB8C}">
      <dgm:prSet/>
      <dgm:spPr/>
      <dgm:t>
        <a:bodyPr/>
        <a:lstStyle/>
        <a:p>
          <a:r>
            <a:rPr lang="en-US" dirty="0"/>
            <a:t>A model of production and consumption, which involves sharing, leasing, reusing, repairing, refurbishing and recycling existing materials and products as long as possible</a:t>
          </a:r>
        </a:p>
      </dgm:t>
    </dgm:pt>
    <dgm:pt modelId="{2A59CE58-D412-42F2-B01A-B5425A64591A}" type="parTrans" cxnId="{A010B850-375F-462F-8987-80723B072BB3}">
      <dgm:prSet/>
      <dgm:spPr/>
      <dgm:t>
        <a:bodyPr/>
        <a:lstStyle/>
        <a:p>
          <a:endParaRPr lang="en-US"/>
        </a:p>
      </dgm:t>
    </dgm:pt>
    <dgm:pt modelId="{63BA3AB2-6388-466D-B7DE-1C8B65576740}" type="sibTrans" cxnId="{A010B850-375F-462F-8987-80723B072BB3}">
      <dgm:prSet/>
      <dgm:spPr/>
      <dgm:t>
        <a:bodyPr/>
        <a:lstStyle/>
        <a:p>
          <a:endParaRPr lang="en-US"/>
        </a:p>
      </dgm:t>
    </dgm:pt>
    <dgm:pt modelId="{F6F3989B-9F5F-4C24-BA6C-14D6444D0AA9}" type="pres">
      <dgm:prSet presAssocID="{816698B3-5F6C-492C-9EAA-C780FE13A753}" presName="Name0" presStyleCnt="0">
        <dgm:presLayoutVars>
          <dgm:dir/>
          <dgm:animLvl val="lvl"/>
          <dgm:resizeHandles val="exact"/>
        </dgm:presLayoutVars>
      </dgm:prSet>
      <dgm:spPr/>
    </dgm:pt>
    <dgm:pt modelId="{B0022189-E1E1-4B49-BBB8-E296D684775C}" type="pres">
      <dgm:prSet presAssocID="{4B8EA01B-B941-4B0A-8F85-CAD3F0EDDB8C}" presName="boxAndChildren" presStyleCnt="0"/>
      <dgm:spPr/>
    </dgm:pt>
    <dgm:pt modelId="{9D98FE9A-3ECC-4174-ADB4-7FF7F7AA3D86}" type="pres">
      <dgm:prSet presAssocID="{4B8EA01B-B941-4B0A-8F85-CAD3F0EDDB8C}" presName="parentTextBox" presStyleLbl="node1" presStyleIdx="0" presStyleCnt="2"/>
      <dgm:spPr/>
    </dgm:pt>
    <dgm:pt modelId="{8277A46E-1ED8-45DC-AB85-48086AC18AF4}" type="pres">
      <dgm:prSet presAssocID="{6337BDB6-8EFD-4FFD-A14B-2F9AB698E156}" presName="sp" presStyleCnt="0"/>
      <dgm:spPr/>
    </dgm:pt>
    <dgm:pt modelId="{5CFBCAA1-8EBA-404B-823D-C480A8C18155}" type="pres">
      <dgm:prSet presAssocID="{4255D2F1-D70C-40BD-9AAB-554BAB6E699E}" presName="arrowAndChildren" presStyleCnt="0"/>
      <dgm:spPr/>
    </dgm:pt>
    <dgm:pt modelId="{4432810E-7D9C-457E-A516-138A7E4BA66A}" type="pres">
      <dgm:prSet presAssocID="{4255D2F1-D70C-40BD-9AAB-554BAB6E699E}" presName="parentTextArrow" presStyleLbl="node1" presStyleIdx="0" presStyleCnt="2"/>
      <dgm:spPr/>
    </dgm:pt>
    <dgm:pt modelId="{F707A242-2BC2-4A22-B07C-00E2959CE3D3}" type="pres">
      <dgm:prSet presAssocID="{4255D2F1-D70C-40BD-9AAB-554BAB6E699E}" presName="arrow" presStyleLbl="node1" presStyleIdx="1" presStyleCnt="2"/>
      <dgm:spPr/>
    </dgm:pt>
    <dgm:pt modelId="{2C3F4413-0C48-42E1-86B6-8AB52F640BDA}" type="pres">
      <dgm:prSet presAssocID="{4255D2F1-D70C-40BD-9AAB-554BAB6E699E}" presName="descendantArrow" presStyleCnt="0"/>
      <dgm:spPr/>
    </dgm:pt>
    <dgm:pt modelId="{A27CF0A9-0EA6-4D6B-A9CC-491A64D4FC06}" type="pres">
      <dgm:prSet presAssocID="{60B3E623-0D43-469B-8435-355053BED031}" presName="childTextArrow" presStyleLbl="fgAccFollowNode1" presStyleIdx="0" presStyleCnt="3">
        <dgm:presLayoutVars>
          <dgm:bulletEnabled val="1"/>
        </dgm:presLayoutVars>
      </dgm:prSet>
      <dgm:spPr/>
    </dgm:pt>
    <dgm:pt modelId="{CEFABC5A-D837-42CA-A687-1F2647FD5739}" type="pres">
      <dgm:prSet presAssocID="{AEA93640-76C8-4B1C-BDF4-129E2174B081}" presName="childTextArrow" presStyleLbl="fgAccFollowNode1" presStyleIdx="1" presStyleCnt="3">
        <dgm:presLayoutVars>
          <dgm:bulletEnabled val="1"/>
        </dgm:presLayoutVars>
      </dgm:prSet>
      <dgm:spPr/>
    </dgm:pt>
    <dgm:pt modelId="{37B402F2-6975-4207-921D-7E3C87E65A50}" type="pres">
      <dgm:prSet presAssocID="{46C2EB9E-F7AB-4E07-9061-62A672553C79}" presName="childTextArrow" presStyleLbl="fgAccFollowNode1" presStyleIdx="2" presStyleCnt="3">
        <dgm:presLayoutVars>
          <dgm:bulletEnabled val="1"/>
        </dgm:presLayoutVars>
      </dgm:prSet>
      <dgm:spPr/>
    </dgm:pt>
  </dgm:ptLst>
  <dgm:cxnLst>
    <dgm:cxn modelId="{ECE68144-D70D-4BC4-A6DD-55CB01E448ED}" type="presOf" srcId="{4255D2F1-D70C-40BD-9AAB-554BAB6E699E}" destId="{4432810E-7D9C-457E-A516-138A7E4BA66A}" srcOrd="0" destOrd="0" presId="urn:microsoft.com/office/officeart/2005/8/layout/process4"/>
    <dgm:cxn modelId="{DE42DF45-1AFE-4FDB-B132-3A891E8C2D94}" type="presOf" srcId="{4255D2F1-D70C-40BD-9AAB-554BAB6E699E}" destId="{F707A242-2BC2-4A22-B07C-00E2959CE3D3}" srcOrd="1" destOrd="0" presId="urn:microsoft.com/office/officeart/2005/8/layout/process4"/>
    <dgm:cxn modelId="{F1FBD44E-1457-43A3-BDFE-B61E8BEBCF95}" type="presOf" srcId="{816698B3-5F6C-492C-9EAA-C780FE13A753}" destId="{F6F3989B-9F5F-4C24-BA6C-14D6444D0AA9}" srcOrd="0" destOrd="0" presId="urn:microsoft.com/office/officeart/2005/8/layout/process4"/>
    <dgm:cxn modelId="{A010B850-375F-462F-8987-80723B072BB3}" srcId="{816698B3-5F6C-492C-9EAA-C780FE13A753}" destId="{4B8EA01B-B941-4B0A-8F85-CAD3F0EDDB8C}" srcOrd="1" destOrd="0" parTransId="{2A59CE58-D412-42F2-B01A-B5425A64591A}" sibTransId="{63BA3AB2-6388-466D-B7DE-1C8B65576740}"/>
    <dgm:cxn modelId="{8CEB5859-633B-4690-A6E6-149BB779E9CC}" type="presOf" srcId="{60B3E623-0D43-469B-8435-355053BED031}" destId="{A27CF0A9-0EA6-4D6B-A9CC-491A64D4FC06}" srcOrd="0" destOrd="0" presId="urn:microsoft.com/office/officeart/2005/8/layout/process4"/>
    <dgm:cxn modelId="{692AE359-8415-497E-8CA3-1869324A2402}" srcId="{4255D2F1-D70C-40BD-9AAB-554BAB6E699E}" destId="{46C2EB9E-F7AB-4E07-9061-62A672553C79}" srcOrd="2" destOrd="0" parTransId="{631E0323-B955-45C1-9879-956E4F3A8ABF}" sibTransId="{75B07FDC-3F1A-4E6C-986F-1B0078BC3A72}"/>
    <dgm:cxn modelId="{33AE7A62-BDF1-4086-A603-5E81F4238860}" type="presOf" srcId="{46C2EB9E-F7AB-4E07-9061-62A672553C79}" destId="{37B402F2-6975-4207-921D-7E3C87E65A50}" srcOrd="0" destOrd="0" presId="urn:microsoft.com/office/officeart/2005/8/layout/process4"/>
    <dgm:cxn modelId="{74727069-27FE-4A92-8148-2391740949D9}" type="presOf" srcId="{AEA93640-76C8-4B1C-BDF4-129E2174B081}" destId="{CEFABC5A-D837-42CA-A687-1F2647FD5739}" srcOrd="0" destOrd="0" presId="urn:microsoft.com/office/officeart/2005/8/layout/process4"/>
    <dgm:cxn modelId="{A2EBF78F-8CEA-4A47-ACB9-3359EA485F4A}" srcId="{4255D2F1-D70C-40BD-9AAB-554BAB6E699E}" destId="{AEA93640-76C8-4B1C-BDF4-129E2174B081}" srcOrd="1" destOrd="0" parTransId="{29DC2DC5-4895-4D2B-B51F-00A1A86A1FB4}" sibTransId="{D8EBC08C-BF62-480E-B052-9B1A8829DBBA}"/>
    <dgm:cxn modelId="{3AF6F0AF-A928-4305-B966-E2F719B7C5F3}" srcId="{816698B3-5F6C-492C-9EAA-C780FE13A753}" destId="{4255D2F1-D70C-40BD-9AAB-554BAB6E699E}" srcOrd="0" destOrd="0" parTransId="{9A58DEF4-C439-4E45-9155-9C07D7E688E3}" sibTransId="{6337BDB6-8EFD-4FFD-A14B-2F9AB698E156}"/>
    <dgm:cxn modelId="{8AC624DC-51DD-4CFA-90A0-4AF9BF32E215}" type="presOf" srcId="{4B8EA01B-B941-4B0A-8F85-CAD3F0EDDB8C}" destId="{9D98FE9A-3ECC-4174-ADB4-7FF7F7AA3D86}" srcOrd="0" destOrd="0" presId="urn:microsoft.com/office/officeart/2005/8/layout/process4"/>
    <dgm:cxn modelId="{7E8F9FE6-1497-4CEA-B60E-3E8765522B0B}" srcId="{4255D2F1-D70C-40BD-9AAB-554BAB6E699E}" destId="{60B3E623-0D43-469B-8435-355053BED031}" srcOrd="0" destOrd="0" parTransId="{060C6F09-DBB3-4535-AE57-C502525FD984}" sibTransId="{859AC821-C936-48FD-AE20-08B9FCDCA253}"/>
    <dgm:cxn modelId="{26A8EAED-9F4C-48F4-9211-94ED3DD0DD81}" type="presParOf" srcId="{F6F3989B-9F5F-4C24-BA6C-14D6444D0AA9}" destId="{B0022189-E1E1-4B49-BBB8-E296D684775C}" srcOrd="0" destOrd="0" presId="urn:microsoft.com/office/officeart/2005/8/layout/process4"/>
    <dgm:cxn modelId="{6CDBBAF3-2048-44BA-85B4-AC0CAC426D97}" type="presParOf" srcId="{B0022189-E1E1-4B49-BBB8-E296D684775C}" destId="{9D98FE9A-3ECC-4174-ADB4-7FF7F7AA3D86}" srcOrd="0" destOrd="0" presId="urn:microsoft.com/office/officeart/2005/8/layout/process4"/>
    <dgm:cxn modelId="{1DCF3CA6-836D-46A0-814E-7D0E982EF1AB}" type="presParOf" srcId="{F6F3989B-9F5F-4C24-BA6C-14D6444D0AA9}" destId="{8277A46E-1ED8-45DC-AB85-48086AC18AF4}" srcOrd="1" destOrd="0" presId="urn:microsoft.com/office/officeart/2005/8/layout/process4"/>
    <dgm:cxn modelId="{F969B137-28DC-40D0-A036-25C3D0AA2E0A}" type="presParOf" srcId="{F6F3989B-9F5F-4C24-BA6C-14D6444D0AA9}" destId="{5CFBCAA1-8EBA-404B-823D-C480A8C18155}" srcOrd="2" destOrd="0" presId="urn:microsoft.com/office/officeart/2005/8/layout/process4"/>
    <dgm:cxn modelId="{49BEAEF0-FF92-4990-881B-98CDB49F1B8D}" type="presParOf" srcId="{5CFBCAA1-8EBA-404B-823D-C480A8C18155}" destId="{4432810E-7D9C-457E-A516-138A7E4BA66A}" srcOrd="0" destOrd="0" presId="urn:microsoft.com/office/officeart/2005/8/layout/process4"/>
    <dgm:cxn modelId="{EB3A6664-6971-404B-8868-69B807D34A70}" type="presParOf" srcId="{5CFBCAA1-8EBA-404B-823D-C480A8C18155}" destId="{F707A242-2BC2-4A22-B07C-00E2959CE3D3}" srcOrd="1" destOrd="0" presId="urn:microsoft.com/office/officeart/2005/8/layout/process4"/>
    <dgm:cxn modelId="{B2472B38-F641-4387-B7EF-6C9DDAC87B75}" type="presParOf" srcId="{5CFBCAA1-8EBA-404B-823D-C480A8C18155}" destId="{2C3F4413-0C48-42E1-86B6-8AB52F640BDA}" srcOrd="2" destOrd="0" presId="urn:microsoft.com/office/officeart/2005/8/layout/process4"/>
    <dgm:cxn modelId="{A00E8A04-FD72-4DCA-9DED-750503DC29BA}" type="presParOf" srcId="{2C3F4413-0C48-42E1-86B6-8AB52F640BDA}" destId="{A27CF0A9-0EA6-4D6B-A9CC-491A64D4FC06}" srcOrd="0" destOrd="0" presId="urn:microsoft.com/office/officeart/2005/8/layout/process4"/>
    <dgm:cxn modelId="{D3E5922C-6198-4236-B083-9E8572C8BDB3}" type="presParOf" srcId="{2C3F4413-0C48-42E1-86B6-8AB52F640BDA}" destId="{CEFABC5A-D837-42CA-A687-1F2647FD5739}" srcOrd="1" destOrd="0" presId="urn:microsoft.com/office/officeart/2005/8/layout/process4"/>
    <dgm:cxn modelId="{1090E8EA-4BDB-4CDC-A54E-450DDE281ED9}" type="presParOf" srcId="{2C3F4413-0C48-42E1-86B6-8AB52F640BDA}" destId="{37B402F2-6975-4207-921D-7E3C87E65A50}" srcOrd="2"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45E093C-30C6-487F-876E-117BEBE43CC5}"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0BE7742E-D493-4A73-A968-6EAE2BD67A9A}">
      <dgm:prSet/>
      <dgm:spPr/>
      <dgm:t>
        <a:bodyPr/>
        <a:lstStyle/>
        <a:p>
          <a:r>
            <a:rPr lang="en-US" dirty="0"/>
            <a:t>Advanced Disposal Fee</a:t>
          </a:r>
        </a:p>
      </dgm:t>
    </dgm:pt>
    <dgm:pt modelId="{1B2EF26F-050F-4F3C-A22C-60CD6E614C90}" type="parTrans" cxnId="{1A037C68-6DAF-477D-AFBE-253800E3B8D6}">
      <dgm:prSet/>
      <dgm:spPr/>
      <dgm:t>
        <a:bodyPr/>
        <a:lstStyle/>
        <a:p>
          <a:endParaRPr lang="en-US"/>
        </a:p>
      </dgm:t>
    </dgm:pt>
    <dgm:pt modelId="{23D72105-8F05-4C94-83D1-EC713193B466}" type="sibTrans" cxnId="{1A037C68-6DAF-477D-AFBE-253800E3B8D6}">
      <dgm:prSet/>
      <dgm:spPr/>
      <dgm:t>
        <a:bodyPr/>
        <a:lstStyle/>
        <a:p>
          <a:endParaRPr lang="en-US"/>
        </a:p>
      </dgm:t>
    </dgm:pt>
    <dgm:pt modelId="{FA5FFEFC-9A3B-4420-B006-C3DE490E9A3D}">
      <dgm:prSet/>
      <dgm:spPr/>
      <dgm:t>
        <a:bodyPr/>
        <a:lstStyle/>
        <a:p>
          <a:r>
            <a:rPr lang="en-US" dirty="0"/>
            <a:t>Pay up front for the waste you are about to create.</a:t>
          </a:r>
        </a:p>
      </dgm:t>
    </dgm:pt>
    <dgm:pt modelId="{9BDE2533-7113-485A-9CED-696BA6117043}" type="parTrans" cxnId="{A19106B7-AC7C-4FC5-91D8-624039FD4755}">
      <dgm:prSet/>
      <dgm:spPr/>
      <dgm:t>
        <a:bodyPr/>
        <a:lstStyle/>
        <a:p>
          <a:endParaRPr lang="en-US"/>
        </a:p>
      </dgm:t>
    </dgm:pt>
    <dgm:pt modelId="{FF0A5AE0-7376-4321-836F-2DF12DF60EF0}" type="sibTrans" cxnId="{A19106B7-AC7C-4FC5-91D8-624039FD4755}">
      <dgm:prSet/>
      <dgm:spPr/>
      <dgm:t>
        <a:bodyPr/>
        <a:lstStyle/>
        <a:p>
          <a:endParaRPr lang="en-US"/>
        </a:p>
      </dgm:t>
    </dgm:pt>
    <dgm:pt modelId="{1E43300D-7467-44BA-9DA3-40A042CD6270}">
      <dgm:prSet/>
      <dgm:spPr/>
      <dgm:t>
        <a:bodyPr/>
        <a:lstStyle/>
        <a:p>
          <a:r>
            <a:rPr lang="en-US" dirty="0"/>
            <a:t>The best-known type of policy is the plastic bag tax. </a:t>
          </a:r>
        </a:p>
      </dgm:t>
    </dgm:pt>
    <dgm:pt modelId="{BA9EC692-35CB-4C61-86DC-2EC6F01546DA}" type="parTrans" cxnId="{810B1DA6-E7BC-437C-BF85-7FEA3CC59257}">
      <dgm:prSet/>
      <dgm:spPr/>
      <dgm:t>
        <a:bodyPr/>
        <a:lstStyle/>
        <a:p>
          <a:endParaRPr lang="en-US"/>
        </a:p>
      </dgm:t>
    </dgm:pt>
    <dgm:pt modelId="{1AE367AF-694D-436D-806D-A6CAA1B78512}" type="sibTrans" cxnId="{810B1DA6-E7BC-437C-BF85-7FEA3CC59257}">
      <dgm:prSet/>
      <dgm:spPr/>
      <dgm:t>
        <a:bodyPr/>
        <a:lstStyle/>
        <a:p>
          <a:endParaRPr lang="en-US"/>
        </a:p>
      </dgm:t>
    </dgm:pt>
    <dgm:pt modelId="{E157441E-D3C0-4F94-B321-5462DD2973CB}">
      <dgm:prSet/>
      <dgm:spPr/>
      <dgm:t>
        <a:bodyPr/>
        <a:lstStyle/>
        <a:p>
          <a:r>
            <a:rPr lang="en-US" dirty="0"/>
            <a:t>To date 30 countries have a plastic bag tax to help reduce waste and help save the environment.</a:t>
          </a:r>
        </a:p>
      </dgm:t>
    </dgm:pt>
    <dgm:pt modelId="{859E02D6-42A8-4DF2-ADA1-22CC021A87E7}" type="parTrans" cxnId="{C9D3161F-0AFF-426E-A85B-FF7FBF99D1FB}">
      <dgm:prSet/>
      <dgm:spPr/>
      <dgm:t>
        <a:bodyPr/>
        <a:lstStyle/>
        <a:p>
          <a:endParaRPr lang="en-US"/>
        </a:p>
      </dgm:t>
    </dgm:pt>
    <dgm:pt modelId="{C5785606-1CA2-482D-B746-55E877E65E05}" type="sibTrans" cxnId="{C9D3161F-0AFF-426E-A85B-FF7FBF99D1FB}">
      <dgm:prSet/>
      <dgm:spPr/>
      <dgm:t>
        <a:bodyPr/>
        <a:lstStyle/>
        <a:p>
          <a:endParaRPr lang="en-US"/>
        </a:p>
      </dgm:t>
    </dgm:pt>
    <dgm:pt modelId="{6506B972-96CB-4AFB-9E45-1E9A8F15520E}">
      <dgm:prSet/>
      <dgm:spPr/>
      <dgm:t>
        <a:bodyPr/>
        <a:lstStyle/>
        <a:p>
          <a:r>
            <a:rPr lang="en-US" dirty="0"/>
            <a:t>“Pay-As-You-Throw” taxes</a:t>
          </a:r>
        </a:p>
      </dgm:t>
    </dgm:pt>
    <dgm:pt modelId="{673EAE9A-CDEB-4217-83F5-7B863DD1E904}" type="parTrans" cxnId="{0831662B-9876-44DD-B136-08CC61C8A003}">
      <dgm:prSet/>
      <dgm:spPr/>
      <dgm:t>
        <a:bodyPr/>
        <a:lstStyle/>
        <a:p>
          <a:endParaRPr lang="en-US"/>
        </a:p>
      </dgm:t>
    </dgm:pt>
    <dgm:pt modelId="{114E582C-3034-4077-9642-AA27FE1FE3A6}" type="sibTrans" cxnId="{0831662B-9876-44DD-B136-08CC61C8A003}">
      <dgm:prSet/>
      <dgm:spPr/>
      <dgm:t>
        <a:bodyPr/>
        <a:lstStyle/>
        <a:p>
          <a:endParaRPr lang="en-US"/>
        </a:p>
      </dgm:t>
    </dgm:pt>
    <dgm:pt modelId="{FF5E6928-E253-4AB9-835F-B4D34BC1987C}">
      <dgm:prSet/>
      <dgm:spPr/>
      <dgm:t>
        <a:bodyPr/>
        <a:lstStyle/>
        <a:p>
          <a:r>
            <a:rPr lang="en-US" dirty="0"/>
            <a:t>You are charged by the garbage bin, plastic bag or, in more sophisticated systems, the weight of your garbage. </a:t>
          </a:r>
        </a:p>
      </dgm:t>
    </dgm:pt>
    <dgm:pt modelId="{0562076B-F124-4285-AB2F-722C2DFFA953}" type="parTrans" cxnId="{474D65AB-B2EA-4D43-B3DE-49B36497E2DA}">
      <dgm:prSet/>
      <dgm:spPr/>
      <dgm:t>
        <a:bodyPr/>
        <a:lstStyle/>
        <a:p>
          <a:endParaRPr lang="en-US"/>
        </a:p>
      </dgm:t>
    </dgm:pt>
    <dgm:pt modelId="{C97FFBA2-A6DB-4BF1-9900-804B089A43E2}" type="sibTrans" cxnId="{474D65AB-B2EA-4D43-B3DE-49B36497E2DA}">
      <dgm:prSet/>
      <dgm:spPr/>
      <dgm:t>
        <a:bodyPr/>
        <a:lstStyle/>
        <a:p>
          <a:endParaRPr lang="en-US"/>
        </a:p>
      </dgm:t>
    </dgm:pt>
    <dgm:pt modelId="{F3FB0562-0F2C-437B-80CA-F0822928D62C}">
      <dgm:prSet/>
      <dgm:spPr/>
      <dgm:t>
        <a:bodyPr/>
        <a:lstStyle/>
        <a:p>
          <a:r>
            <a:rPr lang="en-US" dirty="0"/>
            <a:t>Studies show that these schemes can significantly reduce the amount of waste people generate.</a:t>
          </a:r>
        </a:p>
      </dgm:t>
    </dgm:pt>
    <dgm:pt modelId="{DF7BF91F-4BB2-4A7B-9537-362A809084D8}" type="parTrans" cxnId="{B9B73905-8914-4046-A1C8-BB6AD77F53E4}">
      <dgm:prSet/>
      <dgm:spPr/>
      <dgm:t>
        <a:bodyPr/>
        <a:lstStyle/>
        <a:p>
          <a:endParaRPr lang="en-US"/>
        </a:p>
      </dgm:t>
    </dgm:pt>
    <dgm:pt modelId="{075B7DBE-3C65-43BC-9AA5-A08CE59EAEFD}" type="sibTrans" cxnId="{B9B73905-8914-4046-A1C8-BB6AD77F53E4}">
      <dgm:prSet/>
      <dgm:spPr/>
      <dgm:t>
        <a:bodyPr/>
        <a:lstStyle/>
        <a:p>
          <a:endParaRPr lang="en-US"/>
        </a:p>
      </dgm:t>
    </dgm:pt>
    <dgm:pt modelId="{4E8D24DB-CE66-4926-A6B7-3119101F8722}" type="pres">
      <dgm:prSet presAssocID="{245E093C-30C6-487F-876E-117BEBE43CC5}" presName="linear" presStyleCnt="0">
        <dgm:presLayoutVars>
          <dgm:dir/>
          <dgm:animLvl val="lvl"/>
          <dgm:resizeHandles val="exact"/>
        </dgm:presLayoutVars>
      </dgm:prSet>
      <dgm:spPr/>
    </dgm:pt>
    <dgm:pt modelId="{B422DBE9-673E-499C-ABCF-30030E13D818}" type="pres">
      <dgm:prSet presAssocID="{0BE7742E-D493-4A73-A968-6EAE2BD67A9A}" presName="parentLin" presStyleCnt="0"/>
      <dgm:spPr/>
    </dgm:pt>
    <dgm:pt modelId="{95809C8A-748F-480C-BC6C-76901F5C48A4}" type="pres">
      <dgm:prSet presAssocID="{0BE7742E-D493-4A73-A968-6EAE2BD67A9A}" presName="parentLeftMargin" presStyleLbl="node1" presStyleIdx="0" presStyleCnt="2"/>
      <dgm:spPr/>
    </dgm:pt>
    <dgm:pt modelId="{CFD88B0A-098F-4951-8648-701E3E684A2D}" type="pres">
      <dgm:prSet presAssocID="{0BE7742E-D493-4A73-A968-6EAE2BD67A9A}" presName="parentText" presStyleLbl="node1" presStyleIdx="0" presStyleCnt="2">
        <dgm:presLayoutVars>
          <dgm:chMax val="0"/>
          <dgm:bulletEnabled val="1"/>
        </dgm:presLayoutVars>
      </dgm:prSet>
      <dgm:spPr/>
    </dgm:pt>
    <dgm:pt modelId="{7D4B8B95-E711-43C9-9149-F79BAC4E7D61}" type="pres">
      <dgm:prSet presAssocID="{0BE7742E-D493-4A73-A968-6EAE2BD67A9A}" presName="negativeSpace" presStyleCnt="0"/>
      <dgm:spPr/>
    </dgm:pt>
    <dgm:pt modelId="{FB1B31AA-CC7E-48EA-A822-E1610A0298EE}" type="pres">
      <dgm:prSet presAssocID="{0BE7742E-D493-4A73-A968-6EAE2BD67A9A}" presName="childText" presStyleLbl="conFgAcc1" presStyleIdx="0" presStyleCnt="2">
        <dgm:presLayoutVars>
          <dgm:bulletEnabled val="1"/>
        </dgm:presLayoutVars>
      </dgm:prSet>
      <dgm:spPr/>
    </dgm:pt>
    <dgm:pt modelId="{CE325ADF-2D82-4EAB-8DC4-1CEFDBE14081}" type="pres">
      <dgm:prSet presAssocID="{23D72105-8F05-4C94-83D1-EC713193B466}" presName="spaceBetweenRectangles" presStyleCnt="0"/>
      <dgm:spPr/>
    </dgm:pt>
    <dgm:pt modelId="{0B804C3E-9DC3-4452-9297-4548C5BBDEAB}" type="pres">
      <dgm:prSet presAssocID="{6506B972-96CB-4AFB-9E45-1E9A8F15520E}" presName="parentLin" presStyleCnt="0"/>
      <dgm:spPr/>
    </dgm:pt>
    <dgm:pt modelId="{66807C04-EF57-4EC9-B6ED-CEE6E720F69A}" type="pres">
      <dgm:prSet presAssocID="{6506B972-96CB-4AFB-9E45-1E9A8F15520E}" presName="parentLeftMargin" presStyleLbl="node1" presStyleIdx="0" presStyleCnt="2"/>
      <dgm:spPr/>
    </dgm:pt>
    <dgm:pt modelId="{5DC8DDAB-2050-4F34-A4DC-54E7247E58FA}" type="pres">
      <dgm:prSet presAssocID="{6506B972-96CB-4AFB-9E45-1E9A8F15520E}" presName="parentText" presStyleLbl="node1" presStyleIdx="1" presStyleCnt="2">
        <dgm:presLayoutVars>
          <dgm:chMax val="0"/>
          <dgm:bulletEnabled val="1"/>
        </dgm:presLayoutVars>
      </dgm:prSet>
      <dgm:spPr/>
    </dgm:pt>
    <dgm:pt modelId="{850BE5AA-FEBA-45F2-AA31-71589E229BBD}" type="pres">
      <dgm:prSet presAssocID="{6506B972-96CB-4AFB-9E45-1E9A8F15520E}" presName="negativeSpace" presStyleCnt="0"/>
      <dgm:spPr/>
    </dgm:pt>
    <dgm:pt modelId="{B1C95F01-BB9B-4534-BCDE-D8E861B6C990}" type="pres">
      <dgm:prSet presAssocID="{6506B972-96CB-4AFB-9E45-1E9A8F15520E}" presName="childText" presStyleLbl="conFgAcc1" presStyleIdx="1" presStyleCnt="2">
        <dgm:presLayoutVars>
          <dgm:bulletEnabled val="1"/>
        </dgm:presLayoutVars>
      </dgm:prSet>
      <dgm:spPr/>
    </dgm:pt>
  </dgm:ptLst>
  <dgm:cxnLst>
    <dgm:cxn modelId="{B44F1B04-6158-407E-9A68-51A8046EDC48}" type="presOf" srcId="{F3FB0562-0F2C-437B-80CA-F0822928D62C}" destId="{B1C95F01-BB9B-4534-BCDE-D8E861B6C990}" srcOrd="0" destOrd="1" presId="urn:microsoft.com/office/officeart/2005/8/layout/list1"/>
    <dgm:cxn modelId="{B9B73905-8914-4046-A1C8-BB6AD77F53E4}" srcId="{6506B972-96CB-4AFB-9E45-1E9A8F15520E}" destId="{F3FB0562-0F2C-437B-80CA-F0822928D62C}" srcOrd="1" destOrd="0" parTransId="{DF7BF91F-4BB2-4A7B-9537-362A809084D8}" sibTransId="{075B7DBE-3C65-43BC-9AA5-A08CE59EAEFD}"/>
    <dgm:cxn modelId="{C9D3161F-0AFF-426E-A85B-FF7FBF99D1FB}" srcId="{0BE7742E-D493-4A73-A968-6EAE2BD67A9A}" destId="{E157441E-D3C0-4F94-B321-5462DD2973CB}" srcOrd="2" destOrd="0" parTransId="{859E02D6-42A8-4DF2-ADA1-22CC021A87E7}" sibTransId="{C5785606-1CA2-482D-B746-55E877E65E05}"/>
    <dgm:cxn modelId="{0831662B-9876-44DD-B136-08CC61C8A003}" srcId="{245E093C-30C6-487F-876E-117BEBE43CC5}" destId="{6506B972-96CB-4AFB-9E45-1E9A8F15520E}" srcOrd="1" destOrd="0" parTransId="{673EAE9A-CDEB-4217-83F5-7B863DD1E904}" sibTransId="{114E582C-3034-4077-9642-AA27FE1FE3A6}"/>
    <dgm:cxn modelId="{BECFAA3E-F2CC-4620-B7C8-63B18368DE9B}" type="presOf" srcId="{E157441E-D3C0-4F94-B321-5462DD2973CB}" destId="{FB1B31AA-CC7E-48EA-A822-E1610A0298EE}" srcOrd="0" destOrd="2" presId="urn:microsoft.com/office/officeart/2005/8/layout/list1"/>
    <dgm:cxn modelId="{AACA453F-8C8B-43EF-82C1-99F7CAE2DF6E}" type="presOf" srcId="{0BE7742E-D493-4A73-A968-6EAE2BD67A9A}" destId="{CFD88B0A-098F-4951-8648-701E3E684A2D}" srcOrd="1" destOrd="0" presId="urn:microsoft.com/office/officeart/2005/8/layout/list1"/>
    <dgm:cxn modelId="{CAF72B47-94D0-4D5C-A2D1-B88A24340E12}" type="presOf" srcId="{6506B972-96CB-4AFB-9E45-1E9A8F15520E}" destId="{5DC8DDAB-2050-4F34-A4DC-54E7247E58FA}" srcOrd="1" destOrd="0" presId="urn:microsoft.com/office/officeart/2005/8/layout/list1"/>
    <dgm:cxn modelId="{D1B2EC47-2A15-446A-A702-AE25BF6E62ED}" type="presOf" srcId="{1E43300D-7467-44BA-9DA3-40A042CD6270}" destId="{FB1B31AA-CC7E-48EA-A822-E1610A0298EE}" srcOrd="0" destOrd="1" presId="urn:microsoft.com/office/officeart/2005/8/layout/list1"/>
    <dgm:cxn modelId="{1A037C68-6DAF-477D-AFBE-253800E3B8D6}" srcId="{245E093C-30C6-487F-876E-117BEBE43CC5}" destId="{0BE7742E-D493-4A73-A968-6EAE2BD67A9A}" srcOrd="0" destOrd="0" parTransId="{1B2EF26F-050F-4F3C-A22C-60CD6E614C90}" sibTransId="{23D72105-8F05-4C94-83D1-EC713193B466}"/>
    <dgm:cxn modelId="{9042E870-A8E4-48C7-808B-656BB9815C62}" type="presOf" srcId="{FF5E6928-E253-4AB9-835F-B4D34BC1987C}" destId="{B1C95F01-BB9B-4534-BCDE-D8E861B6C990}" srcOrd="0" destOrd="0" presId="urn:microsoft.com/office/officeart/2005/8/layout/list1"/>
    <dgm:cxn modelId="{2DF27F78-CECE-4410-9379-FF44EFBABEB0}" type="presOf" srcId="{245E093C-30C6-487F-876E-117BEBE43CC5}" destId="{4E8D24DB-CE66-4926-A6B7-3119101F8722}" srcOrd="0" destOrd="0" presId="urn:microsoft.com/office/officeart/2005/8/layout/list1"/>
    <dgm:cxn modelId="{39FD8B82-C796-4B63-981C-41C5D5E9FA74}" type="presOf" srcId="{6506B972-96CB-4AFB-9E45-1E9A8F15520E}" destId="{66807C04-EF57-4EC9-B6ED-CEE6E720F69A}" srcOrd="0" destOrd="0" presId="urn:microsoft.com/office/officeart/2005/8/layout/list1"/>
    <dgm:cxn modelId="{8551B69F-F5EC-466C-AE1A-EB7354F152EA}" type="presOf" srcId="{FA5FFEFC-9A3B-4420-B006-C3DE490E9A3D}" destId="{FB1B31AA-CC7E-48EA-A822-E1610A0298EE}" srcOrd="0" destOrd="0" presId="urn:microsoft.com/office/officeart/2005/8/layout/list1"/>
    <dgm:cxn modelId="{810B1DA6-E7BC-437C-BF85-7FEA3CC59257}" srcId="{0BE7742E-D493-4A73-A968-6EAE2BD67A9A}" destId="{1E43300D-7467-44BA-9DA3-40A042CD6270}" srcOrd="1" destOrd="0" parTransId="{BA9EC692-35CB-4C61-86DC-2EC6F01546DA}" sibTransId="{1AE367AF-694D-436D-806D-A6CAA1B78512}"/>
    <dgm:cxn modelId="{474D65AB-B2EA-4D43-B3DE-49B36497E2DA}" srcId="{6506B972-96CB-4AFB-9E45-1E9A8F15520E}" destId="{FF5E6928-E253-4AB9-835F-B4D34BC1987C}" srcOrd="0" destOrd="0" parTransId="{0562076B-F124-4285-AB2F-722C2DFFA953}" sibTransId="{C97FFBA2-A6DB-4BF1-9900-804B089A43E2}"/>
    <dgm:cxn modelId="{A19106B7-AC7C-4FC5-91D8-624039FD4755}" srcId="{0BE7742E-D493-4A73-A968-6EAE2BD67A9A}" destId="{FA5FFEFC-9A3B-4420-B006-C3DE490E9A3D}" srcOrd="0" destOrd="0" parTransId="{9BDE2533-7113-485A-9CED-696BA6117043}" sibTransId="{FF0A5AE0-7376-4321-836F-2DF12DF60EF0}"/>
    <dgm:cxn modelId="{0CC86ED4-6CA4-43CE-AC22-2C9951E5FF14}" type="presOf" srcId="{0BE7742E-D493-4A73-A968-6EAE2BD67A9A}" destId="{95809C8A-748F-480C-BC6C-76901F5C48A4}" srcOrd="0" destOrd="0" presId="urn:microsoft.com/office/officeart/2005/8/layout/list1"/>
    <dgm:cxn modelId="{9A149BA0-1F8B-4308-B470-D5A270C2D99D}" type="presParOf" srcId="{4E8D24DB-CE66-4926-A6B7-3119101F8722}" destId="{B422DBE9-673E-499C-ABCF-30030E13D818}" srcOrd="0" destOrd="0" presId="urn:microsoft.com/office/officeart/2005/8/layout/list1"/>
    <dgm:cxn modelId="{D0D20BC2-03E0-4D68-A1D1-7CCFC2F9DC96}" type="presParOf" srcId="{B422DBE9-673E-499C-ABCF-30030E13D818}" destId="{95809C8A-748F-480C-BC6C-76901F5C48A4}" srcOrd="0" destOrd="0" presId="urn:microsoft.com/office/officeart/2005/8/layout/list1"/>
    <dgm:cxn modelId="{FFA16336-0853-4F46-84A8-F66A1E08C491}" type="presParOf" srcId="{B422DBE9-673E-499C-ABCF-30030E13D818}" destId="{CFD88B0A-098F-4951-8648-701E3E684A2D}" srcOrd="1" destOrd="0" presId="urn:microsoft.com/office/officeart/2005/8/layout/list1"/>
    <dgm:cxn modelId="{54F933BB-2CAB-4165-86DE-698B922C2E46}" type="presParOf" srcId="{4E8D24DB-CE66-4926-A6B7-3119101F8722}" destId="{7D4B8B95-E711-43C9-9149-F79BAC4E7D61}" srcOrd="1" destOrd="0" presId="urn:microsoft.com/office/officeart/2005/8/layout/list1"/>
    <dgm:cxn modelId="{69097728-1909-4B90-94FD-F1688C8286C8}" type="presParOf" srcId="{4E8D24DB-CE66-4926-A6B7-3119101F8722}" destId="{FB1B31AA-CC7E-48EA-A822-E1610A0298EE}" srcOrd="2" destOrd="0" presId="urn:microsoft.com/office/officeart/2005/8/layout/list1"/>
    <dgm:cxn modelId="{2FD6A980-27ED-4BA7-BCBC-63B12075DB01}" type="presParOf" srcId="{4E8D24DB-CE66-4926-A6B7-3119101F8722}" destId="{CE325ADF-2D82-4EAB-8DC4-1CEFDBE14081}" srcOrd="3" destOrd="0" presId="urn:microsoft.com/office/officeart/2005/8/layout/list1"/>
    <dgm:cxn modelId="{416E44B4-89FC-43F0-9D38-41E01FBD2D64}" type="presParOf" srcId="{4E8D24DB-CE66-4926-A6B7-3119101F8722}" destId="{0B804C3E-9DC3-4452-9297-4548C5BBDEAB}" srcOrd="4" destOrd="0" presId="urn:microsoft.com/office/officeart/2005/8/layout/list1"/>
    <dgm:cxn modelId="{A30D367B-4B00-48F5-91DF-4A423A9BC905}" type="presParOf" srcId="{0B804C3E-9DC3-4452-9297-4548C5BBDEAB}" destId="{66807C04-EF57-4EC9-B6ED-CEE6E720F69A}" srcOrd="0" destOrd="0" presId="urn:microsoft.com/office/officeart/2005/8/layout/list1"/>
    <dgm:cxn modelId="{AD0EB1ED-70B6-4B2E-A83D-B0B75D34EBC0}" type="presParOf" srcId="{0B804C3E-9DC3-4452-9297-4548C5BBDEAB}" destId="{5DC8DDAB-2050-4F34-A4DC-54E7247E58FA}" srcOrd="1" destOrd="0" presId="urn:microsoft.com/office/officeart/2005/8/layout/list1"/>
    <dgm:cxn modelId="{A4CEDEDE-AC4B-42FE-880D-5917D7466DCB}" type="presParOf" srcId="{4E8D24DB-CE66-4926-A6B7-3119101F8722}" destId="{850BE5AA-FEBA-45F2-AA31-71589E229BBD}" srcOrd="5" destOrd="0" presId="urn:microsoft.com/office/officeart/2005/8/layout/list1"/>
    <dgm:cxn modelId="{0AF1F272-233C-406C-8604-CDE7524946E4}" type="presParOf" srcId="{4E8D24DB-CE66-4926-A6B7-3119101F8722}" destId="{B1C95F01-BB9B-4534-BCDE-D8E861B6C990}"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150A26-F11D-4122-A606-3C226F8ADDDF}">
      <dsp:nvSpPr>
        <dsp:cNvPr id="0" name=""/>
        <dsp:cNvSpPr/>
      </dsp:nvSpPr>
      <dsp:spPr>
        <a:xfrm>
          <a:off x="0" y="4413"/>
          <a:ext cx="6797675" cy="9401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B64C58-6F6D-4458-B034-23D7BFC2BAA5}">
      <dsp:nvSpPr>
        <dsp:cNvPr id="0" name=""/>
        <dsp:cNvSpPr/>
      </dsp:nvSpPr>
      <dsp:spPr>
        <a:xfrm>
          <a:off x="284404" y="215954"/>
          <a:ext cx="517099" cy="5170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32B5CC9-6E10-407D-8B77-A0A0F2CAD07B}">
      <dsp:nvSpPr>
        <dsp:cNvPr id="0" name=""/>
        <dsp:cNvSpPr/>
      </dsp:nvSpPr>
      <dsp:spPr>
        <a:xfrm>
          <a:off x="1085908" y="4413"/>
          <a:ext cx="5711766" cy="9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02" tIns="99502" rIns="99502" bIns="99502" numCol="1" spcCol="1270" anchor="ctr" anchorCtr="0">
          <a:noAutofit/>
        </a:bodyPr>
        <a:lstStyle/>
        <a:p>
          <a:pPr marL="0" lvl="0" indent="0" algn="l" defTabSz="844550">
            <a:lnSpc>
              <a:spcPct val="90000"/>
            </a:lnSpc>
            <a:spcBef>
              <a:spcPct val="0"/>
            </a:spcBef>
            <a:spcAft>
              <a:spcPct val="35000"/>
            </a:spcAft>
            <a:buNone/>
          </a:pPr>
          <a:r>
            <a:rPr lang="en-US" sz="1900" kern="1200" dirty="0"/>
            <a:t>Job loss - businesses leave the affected area or decide not to locate there</a:t>
          </a:r>
        </a:p>
      </dsp:txBody>
      <dsp:txXfrm>
        <a:off x="1085908" y="4413"/>
        <a:ext cx="5711766" cy="940180"/>
      </dsp:txXfrm>
    </dsp:sp>
    <dsp:sp modelId="{A5EF4A4C-C4FB-451C-AE99-B492865E4435}">
      <dsp:nvSpPr>
        <dsp:cNvPr id="0" name=""/>
        <dsp:cNvSpPr/>
      </dsp:nvSpPr>
      <dsp:spPr>
        <a:xfrm>
          <a:off x="0" y="1179639"/>
          <a:ext cx="6797675" cy="9401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36AE5B-87F9-4591-B9F9-78523D47D5AF}">
      <dsp:nvSpPr>
        <dsp:cNvPr id="0" name=""/>
        <dsp:cNvSpPr/>
      </dsp:nvSpPr>
      <dsp:spPr>
        <a:xfrm>
          <a:off x="284404" y="1391180"/>
          <a:ext cx="517099" cy="5170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B3414CD-EDF3-46EB-9450-AD1D66EE62D9}">
      <dsp:nvSpPr>
        <dsp:cNvPr id="0" name=""/>
        <dsp:cNvSpPr/>
      </dsp:nvSpPr>
      <dsp:spPr>
        <a:xfrm>
          <a:off x="1085908" y="1179639"/>
          <a:ext cx="5711766" cy="9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02" tIns="99502" rIns="99502" bIns="99502" numCol="1" spcCol="1270" anchor="ctr" anchorCtr="0">
          <a:noAutofit/>
        </a:bodyPr>
        <a:lstStyle/>
        <a:p>
          <a:pPr marL="0" lvl="0" indent="0" algn="l" defTabSz="844550">
            <a:lnSpc>
              <a:spcPct val="90000"/>
            </a:lnSpc>
            <a:spcBef>
              <a:spcPct val="0"/>
            </a:spcBef>
            <a:spcAft>
              <a:spcPct val="35000"/>
            </a:spcAft>
            <a:buNone/>
          </a:pPr>
          <a:r>
            <a:rPr lang="en-US" sz="1900" kern="1200" dirty="0"/>
            <a:t>Decrease in property values</a:t>
          </a:r>
        </a:p>
      </dsp:txBody>
      <dsp:txXfrm>
        <a:off x="1085908" y="1179639"/>
        <a:ext cx="5711766" cy="940180"/>
      </dsp:txXfrm>
    </dsp:sp>
    <dsp:sp modelId="{BC39FF5A-13D0-49BD-938D-83933AD782E4}">
      <dsp:nvSpPr>
        <dsp:cNvPr id="0" name=""/>
        <dsp:cNvSpPr/>
      </dsp:nvSpPr>
      <dsp:spPr>
        <a:xfrm>
          <a:off x="0" y="2354865"/>
          <a:ext cx="6797675" cy="9401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E22D4F-3739-4AAB-B4D5-BCE2BB11F998}">
      <dsp:nvSpPr>
        <dsp:cNvPr id="0" name=""/>
        <dsp:cNvSpPr/>
      </dsp:nvSpPr>
      <dsp:spPr>
        <a:xfrm>
          <a:off x="284404" y="2566406"/>
          <a:ext cx="517099" cy="5170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E80F402-5736-4403-A531-8A3687F9CDA5}">
      <dsp:nvSpPr>
        <dsp:cNvPr id="0" name=""/>
        <dsp:cNvSpPr/>
      </dsp:nvSpPr>
      <dsp:spPr>
        <a:xfrm>
          <a:off x="1085908" y="2354865"/>
          <a:ext cx="5711766" cy="9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02" tIns="99502" rIns="99502" bIns="99502" numCol="1" spcCol="1270" anchor="ctr" anchorCtr="0">
          <a:noAutofit/>
        </a:bodyPr>
        <a:lstStyle/>
        <a:p>
          <a:pPr marL="0" lvl="0" indent="0" algn="l" defTabSz="844550">
            <a:lnSpc>
              <a:spcPct val="90000"/>
            </a:lnSpc>
            <a:spcBef>
              <a:spcPct val="0"/>
            </a:spcBef>
            <a:spcAft>
              <a:spcPct val="35000"/>
            </a:spcAft>
            <a:buNone/>
          </a:pPr>
          <a:r>
            <a:rPr lang="en-US" sz="1900" kern="1200" dirty="0"/>
            <a:t>Neighborhood deterioration – lack of investment</a:t>
          </a:r>
        </a:p>
      </dsp:txBody>
      <dsp:txXfrm>
        <a:off x="1085908" y="2354865"/>
        <a:ext cx="5711766" cy="940180"/>
      </dsp:txXfrm>
    </dsp:sp>
    <dsp:sp modelId="{F71C9B78-9B4E-4649-9B4B-9D92A7540E79}">
      <dsp:nvSpPr>
        <dsp:cNvPr id="0" name=""/>
        <dsp:cNvSpPr/>
      </dsp:nvSpPr>
      <dsp:spPr>
        <a:xfrm>
          <a:off x="0" y="3530091"/>
          <a:ext cx="6797675" cy="9401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FF3D90-2496-4A4A-8D08-A9A4052ED92F}">
      <dsp:nvSpPr>
        <dsp:cNvPr id="0" name=""/>
        <dsp:cNvSpPr/>
      </dsp:nvSpPr>
      <dsp:spPr>
        <a:xfrm>
          <a:off x="284404" y="3741632"/>
          <a:ext cx="517099" cy="51709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26DB358-BE16-4DC3-9831-0E78E9F638C0}">
      <dsp:nvSpPr>
        <dsp:cNvPr id="0" name=""/>
        <dsp:cNvSpPr/>
      </dsp:nvSpPr>
      <dsp:spPr>
        <a:xfrm>
          <a:off x="1085908" y="3530091"/>
          <a:ext cx="5711766" cy="9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02" tIns="99502" rIns="99502" bIns="99502" numCol="1" spcCol="1270" anchor="ctr" anchorCtr="0">
          <a:noAutofit/>
        </a:bodyPr>
        <a:lstStyle/>
        <a:p>
          <a:pPr marL="0" lvl="0" indent="0" algn="l" defTabSz="844550">
            <a:lnSpc>
              <a:spcPct val="90000"/>
            </a:lnSpc>
            <a:spcBef>
              <a:spcPct val="0"/>
            </a:spcBef>
            <a:spcAft>
              <a:spcPct val="35000"/>
            </a:spcAft>
            <a:buNone/>
          </a:pPr>
          <a:r>
            <a:rPr lang="en-US" sz="1900" kern="1200" dirty="0"/>
            <a:t>Increase the need of public support services</a:t>
          </a:r>
        </a:p>
      </dsp:txBody>
      <dsp:txXfrm>
        <a:off x="1085908" y="3530091"/>
        <a:ext cx="5711766" cy="940180"/>
      </dsp:txXfrm>
    </dsp:sp>
    <dsp:sp modelId="{8EEAE3AB-E56A-44F8-B2A3-DDEAC6803D5A}">
      <dsp:nvSpPr>
        <dsp:cNvPr id="0" name=""/>
        <dsp:cNvSpPr/>
      </dsp:nvSpPr>
      <dsp:spPr>
        <a:xfrm>
          <a:off x="0" y="4705317"/>
          <a:ext cx="6797675" cy="9401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F897CA-F975-43AD-BE9A-1B659C359A51}">
      <dsp:nvSpPr>
        <dsp:cNvPr id="0" name=""/>
        <dsp:cNvSpPr/>
      </dsp:nvSpPr>
      <dsp:spPr>
        <a:xfrm>
          <a:off x="284404" y="4916857"/>
          <a:ext cx="517099" cy="51709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A2E88F0-E2DE-4A3C-9317-7389EBCA4E58}">
      <dsp:nvSpPr>
        <dsp:cNvPr id="0" name=""/>
        <dsp:cNvSpPr/>
      </dsp:nvSpPr>
      <dsp:spPr>
        <a:xfrm>
          <a:off x="1085908" y="4705317"/>
          <a:ext cx="5711766" cy="9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02" tIns="99502" rIns="99502" bIns="99502" numCol="1" spcCol="1270" anchor="ctr" anchorCtr="0">
          <a:noAutofit/>
        </a:bodyPr>
        <a:lstStyle/>
        <a:p>
          <a:pPr marL="0" lvl="0" indent="0" algn="l" defTabSz="844550">
            <a:lnSpc>
              <a:spcPct val="90000"/>
            </a:lnSpc>
            <a:spcBef>
              <a:spcPct val="0"/>
            </a:spcBef>
            <a:spcAft>
              <a:spcPct val="35000"/>
            </a:spcAft>
            <a:buNone/>
          </a:pPr>
          <a:r>
            <a:rPr lang="en-US" sz="1900" kern="1200" dirty="0"/>
            <a:t>Increases the cost of local-waste disposal</a:t>
          </a:r>
        </a:p>
      </dsp:txBody>
      <dsp:txXfrm>
        <a:off x="1085908" y="4705317"/>
        <a:ext cx="5711766" cy="9401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10B6EB-80D4-F345-BC42-3295F4F7ADF1}">
      <dsp:nvSpPr>
        <dsp:cNvPr id="0" name=""/>
        <dsp:cNvSpPr/>
      </dsp:nvSpPr>
      <dsp:spPr>
        <a:xfrm>
          <a:off x="0" y="689"/>
          <a:ext cx="67976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B2377E-175D-6E40-8FC2-F382D31912F8}">
      <dsp:nvSpPr>
        <dsp:cNvPr id="0" name=""/>
        <dsp:cNvSpPr/>
      </dsp:nvSpPr>
      <dsp:spPr>
        <a:xfrm>
          <a:off x="0" y="689"/>
          <a:ext cx="6797675" cy="806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Health issues from breathing in air contaminants or direct contact with waste</a:t>
          </a:r>
        </a:p>
      </dsp:txBody>
      <dsp:txXfrm>
        <a:off x="0" y="689"/>
        <a:ext cx="6797675" cy="806933"/>
      </dsp:txXfrm>
    </dsp:sp>
    <dsp:sp modelId="{C0332675-A3ED-6A4A-8BDF-8FDE707B7730}">
      <dsp:nvSpPr>
        <dsp:cNvPr id="0" name=""/>
        <dsp:cNvSpPr/>
      </dsp:nvSpPr>
      <dsp:spPr>
        <a:xfrm>
          <a:off x="0" y="807622"/>
          <a:ext cx="6797675" cy="0"/>
        </a:xfrm>
        <a:prstGeom prst="line">
          <a:avLst/>
        </a:prstGeom>
        <a:solidFill>
          <a:schemeClr val="accent2">
            <a:hueOff val="484227"/>
            <a:satOff val="1252"/>
            <a:lumOff val="1503"/>
            <a:alphaOff val="0"/>
          </a:schemeClr>
        </a:solidFill>
        <a:ln w="15875" cap="flat" cmpd="sng" algn="ctr">
          <a:solidFill>
            <a:schemeClr val="accent2">
              <a:hueOff val="484227"/>
              <a:satOff val="1252"/>
              <a:lumOff val="150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2946FB-42DC-1D44-AE9A-593E10A3D1EB}">
      <dsp:nvSpPr>
        <dsp:cNvPr id="0" name=""/>
        <dsp:cNvSpPr/>
      </dsp:nvSpPr>
      <dsp:spPr>
        <a:xfrm>
          <a:off x="0" y="807622"/>
          <a:ext cx="6797675" cy="806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Loss of amenities </a:t>
          </a:r>
        </a:p>
      </dsp:txBody>
      <dsp:txXfrm>
        <a:off x="0" y="807622"/>
        <a:ext cx="6797675" cy="806933"/>
      </dsp:txXfrm>
    </dsp:sp>
    <dsp:sp modelId="{079F80C3-779B-6F4C-BBB1-CFA156D2567E}">
      <dsp:nvSpPr>
        <dsp:cNvPr id="0" name=""/>
        <dsp:cNvSpPr/>
      </dsp:nvSpPr>
      <dsp:spPr>
        <a:xfrm>
          <a:off x="0" y="1614556"/>
          <a:ext cx="6797675" cy="0"/>
        </a:xfrm>
        <a:prstGeom prst="line">
          <a:avLst/>
        </a:prstGeom>
        <a:solidFill>
          <a:schemeClr val="accent2">
            <a:hueOff val="968453"/>
            <a:satOff val="2504"/>
            <a:lumOff val="3006"/>
            <a:alphaOff val="0"/>
          </a:schemeClr>
        </a:solidFill>
        <a:ln w="15875" cap="flat" cmpd="sng" algn="ctr">
          <a:solidFill>
            <a:schemeClr val="accent2">
              <a:hueOff val="968453"/>
              <a:satOff val="2504"/>
              <a:lumOff val="300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90C6A1-C4B5-1E4A-9405-1272CE8A8CBF}">
      <dsp:nvSpPr>
        <dsp:cNvPr id="0" name=""/>
        <dsp:cNvSpPr/>
      </dsp:nvSpPr>
      <dsp:spPr>
        <a:xfrm>
          <a:off x="0" y="1614556"/>
          <a:ext cx="6797675" cy="806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Quality of life - Odor, littering, noise, and pests </a:t>
          </a:r>
        </a:p>
      </dsp:txBody>
      <dsp:txXfrm>
        <a:off x="0" y="1614556"/>
        <a:ext cx="6797675" cy="806933"/>
      </dsp:txXfrm>
    </dsp:sp>
    <dsp:sp modelId="{96A3DDC3-8AC4-A141-91C8-DAFD343C27BB}">
      <dsp:nvSpPr>
        <dsp:cNvPr id="0" name=""/>
        <dsp:cNvSpPr/>
      </dsp:nvSpPr>
      <dsp:spPr>
        <a:xfrm>
          <a:off x="0" y="2421489"/>
          <a:ext cx="6797675" cy="0"/>
        </a:xfrm>
        <a:prstGeom prst="line">
          <a:avLst/>
        </a:prstGeom>
        <a:solidFill>
          <a:schemeClr val="accent2">
            <a:hueOff val="1452680"/>
            <a:satOff val="3757"/>
            <a:lumOff val="4509"/>
            <a:alphaOff val="0"/>
          </a:schemeClr>
        </a:solidFill>
        <a:ln w="15875" cap="flat" cmpd="sng" algn="ctr">
          <a:solidFill>
            <a:schemeClr val="accent2">
              <a:hueOff val="1452680"/>
              <a:satOff val="3757"/>
              <a:lumOff val="450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D85228-5BDE-1748-88D2-B80DE89D0E29}">
      <dsp:nvSpPr>
        <dsp:cNvPr id="0" name=""/>
        <dsp:cNvSpPr/>
      </dsp:nvSpPr>
      <dsp:spPr>
        <a:xfrm>
          <a:off x="0" y="2421489"/>
          <a:ext cx="6797675" cy="806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Community factionalization</a:t>
          </a:r>
        </a:p>
      </dsp:txBody>
      <dsp:txXfrm>
        <a:off x="0" y="2421489"/>
        <a:ext cx="6797675" cy="806933"/>
      </dsp:txXfrm>
    </dsp:sp>
    <dsp:sp modelId="{C97BD11B-9B5B-0A4B-9874-88B0C8BD1B36}">
      <dsp:nvSpPr>
        <dsp:cNvPr id="0" name=""/>
        <dsp:cNvSpPr/>
      </dsp:nvSpPr>
      <dsp:spPr>
        <a:xfrm>
          <a:off x="0" y="3228422"/>
          <a:ext cx="6797675" cy="0"/>
        </a:xfrm>
        <a:prstGeom prst="line">
          <a:avLst/>
        </a:prstGeom>
        <a:solidFill>
          <a:schemeClr val="accent2">
            <a:hueOff val="1936907"/>
            <a:satOff val="5009"/>
            <a:lumOff val="6013"/>
            <a:alphaOff val="0"/>
          </a:schemeClr>
        </a:solidFill>
        <a:ln w="15875" cap="flat" cmpd="sng" algn="ctr">
          <a:solidFill>
            <a:schemeClr val="accent2">
              <a:hueOff val="1936907"/>
              <a:satOff val="5009"/>
              <a:lumOff val="601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AB64B1-BAA9-2049-8ECD-5E5B88B374C0}">
      <dsp:nvSpPr>
        <dsp:cNvPr id="0" name=""/>
        <dsp:cNvSpPr/>
      </dsp:nvSpPr>
      <dsp:spPr>
        <a:xfrm>
          <a:off x="0" y="3228422"/>
          <a:ext cx="6797675" cy="806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Vulnerable populations may be psychologically affected by having to live near landfills</a:t>
          </a:r>
        </a:p>
      </dsp:txBody>
      <dsp:txXfrm>
        <a:off x="0" y="3228422"/>
        <a:ext cx="6797675" cy="806933"/>
      </dsp:txXfrm>
    </dsp:sp>
    <dsp:sp modelId="{2D868735-378F-EC44-9AFF-FDF51F152776}">
      <dsp:nvSpPr>
        <dsp:cNvPr id="0" name=""/>
        <dsp:cNvSpPr/>
      </dsp:nvSpPr>
      <dsp:spPr>
        <a:xfrm>
          <a:off x="0" y="4035355"/>
          <a:ext cx="6797675" cy="0"/>
        </a:xfrm>
        <a:prstGeom prst="line">
          <a:avLst/>
        </a:prstGeom>
        <a:solidFill>
          <a:schemeClr val="accent2">
            <a:hueOff val="2421133"/>
            <a:satOff val="6261"/>
            <a:lumOff val="7516"/>
            <a:alphaOff val="0"/>
          </a:schemeClr>
        </a:solidFill>
        <a:ln w="15875" cap="flat" cmpd="sng" algn="ctr">
          <a:solidFill>
            <a:schemeClr val="accent2">
              <a:hueOff val="2421133"/>
              <a:satOff val="6261"/>
              <a:lumOff val="751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0006FD-D8E0-494E-8063-AE1EB5FA7E97}">
      <dsp:nvSpPr>
        <dsp:cNvPr id="0" name=""/>
        <dsp:cNvSpPr/>
      </dsp:nvSpPr>
      <dsp:spPr>
        <a:xfrm>
          <a:off x="0" y="4035355"/>
          <a:ext cx="6797675" cy="806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Changes in neighborhood demographics/composition</a:t>
          </a:r>
        </a:p>
      </dsp:txBody>
      <dsp:txXfrm>
        <a:off x="0" y="4035355"/>
        <a:ext cx="6797675" cy="806933"/>
      </dsp:txXfrm>
    </dsp:sp>
    <dsp:sp modelId="{C3224FEB-D082-8B4C-8230-14B26F5E8F1E}">
      <dsp:nvSpPr>
        <dsp:cNvPr id="0" name=""/>
        <dsp:cNvSpPr/>
      </dsp:nvSpPr>
      <dsp:spPr>
        <a:xfrm>
          <a:off x="0" y="4842289"/>
          <a:ext cx="6797675" cy="0"/>
        </a:xfrm>
        <a:prstGeom prst="line">
          <a:avLst/>
        </a:prstGeom>
        <a:solidFill>
          <a:schemeClr val="accent2">
            <a:hueOff val="2905360"/>
            <a:satOff val="7513"/>
            <a:lumOff val="9019"/>
            <a:alphaOff val="0"/>
          </a:schemeClr>
        </a:solidFill>
        <a:ln w="15875" cap="flat" cmpd="sng" algn="ctr">
          <a:solidFill>
            <a:schemeClr val="accent2">
              <a:hueOff val="2905360"/>
              <a:satOff val="7513"/>
              <a:lumOff val="901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C0386D-F896-A54E-B86D-AD497B424695}">
      <dsp:nvSpPr>
        <dsp:cNvPr id="0" name=""/>
        <dsp:cNvSpPr/>
      </dsp:nvSpPr>
      <dsp:spPr>
        <a:xfrm>
          <a:off x="0" y="4842289"/>
          <a:ext cx="6797675" cy="806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Inconsistent access to adequate waste and recycling services/infrastructure</a:t>
          </a:r>
        </a:p>
      </dsp:txBody>
      <dsp:txXfrm>
        <a:off x="0" y="4842289"/>
        <a:ext cx="6797675" cy="8069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EBD59F-82F9-4333-8C97-6E5CEE69E92B}">
      <dsp:nvSpPr>
        <dsp:cNvPr id="0" name=""/>
        <dsp:cNvSpPr/>
      </dsp:nvSpPr>
      <dsp:spPr>
        <a:xfrm>
          <a:off x="990246" y="1862"/>
          <a:ext cx="1878583" cy="1127149"/>
        </a:xfrm>
        <a:prstGeom prst="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Preventive maintenance program</a:t>
          </a:r>
        </a:p>
      </dsp:txBody>
      <dsp:txXfrm>
        <a:off x="990246" y="1862"/>
        <a:ext cx="1878583" cy="1127149"/>
      </dsp:txXfrm>
    </dsp:sp>
    <dsp:sp modelId="{13398F4C-A6F9-443F-ADFE-B24B4260916A}">
      <dsp:nvSpPr>
        <dsp:cNvPr id="0" name=""/>
        <dsp:cNvSpPr/>
      </dsp:nvSpPr>
      <dsp:spPr>
        <a:xfrm>
          <a:off x="3056687" y="1862"/>
          <a:ext cx="1878583" cy="1127149"/>
        </a:xfrm>
        <a:prstGeom prst="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Inventory control system</a:t>
          </a:r>
        </a:p>
      </dsp:txBody>
      <dsp:txXfrm>
        <a:off x="3056687" y="1862"/>
        <a:ext cx="1878583" cy="1127149"/>
      </dsp:txXfrm>
    </dsp:sp>
    <dsp:sp modelId="{E89307D1-B979-4B9D-90AB-14110230FB91}">
      <dsp:nvSpPr>
        <dsp:cNvPr id="0" name=""/>
        <dsp:cNvSpPr/>
      </dsp:nvSpPr>
      <dsp:spPr>
        <a:xfrm>
          <a:off x="5123129" y="1862"/>
          <a:ext cx="1878583" cy="1127149"/>
        </a:xfrm>
        <a:prstGeom prst="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Start-up/shut down procedures</a:t>
          </a:r>
        </a:p>
      </dsp:txBody>
      <dsp:txXfrm>
        <a:off x="5123129" y="1862"/>
        <a:ext cx="1878583" cy="1127149"/>
      </dsp:txXfrm>
    </dsp:sp>
    <dsp:sp modelId="{843377CA-42EC-4776-BCF6-D04C7B11F107}">
      <dsp:nvSpPr>
        <dsp:cNvPr id="0" name=""/>
        <dsp:cNvSpPr/>
      </dsp:nvSpPr>
      <dsp:spPr>
        <a:xfrm>
          <a:off x="7189570" y="1862"/>
          <a:ext cx="1878583" cy="1127149"/>
        </a:xfrm>
        <a:prstGeom prst="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Improve floor layout for production</a:t>
          </a:r>
        </a:p>
      </dsp:txBody>
      <dsp:txXfrm>
        <a:off x="7189570" y="1862"/>
        <a:ext cx="1878583" cy="1127149"/>
      </dsp:txXfrm>
    </dsp:sp>
    <dsp:sp modelId="{D0A287C4-B7D2-4A61-8D65-79D2D918AFAA}">
      <dsp:nvSpPr>
        <dsp:cNvPr id="0" name=""/>
        <dsp:cNvSpPr/>
      </dsp:nvSpPr>
      <dsp:spPr>
        <a:xfrm>
          <a:off x="990246" y="1316870"/>
          <a:ext cx="1878583" cy="1127149"/>
        </a:xfrm>
        <a:prstGeom prst="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Employee training programs</a:t>
          </a:r>
        </a:p>
      </dsp:txBody>
      <dsp:txXfrm>
        <a:off x="990246" y="1316870"/>
        <a:ext cx="1878583" cy="1127149"/>
      </dsp:txXfrm>
    </dsp:sp>
    <dsp:sp modelId="{14B135E5-37DE-43D1-ADC9-49724078F31D}">
      <dsp:nvSpPr>
        <dsp:cNvPr id="0" name=""/>
        <dsp:cNvSpPr/>
      </dsp:nvSpPr>
      <dsp:spPr>
        <a:xfrm>
          <a:off x="3056687" y="1316870"/>
          <a:ext cx="1878583" cy="1127149"/>
        </a:xfrm>
        <a:prstGeom prst="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Water conservation measures</a:t>
          </a:r>
        </a:p>
      </dsp:txBody>
      <dsp:txXfrm>
        <a:off x="3056687" y="1316870"/>
        <a:ext cx="1878583" cy="1127149"/>
      </dsp:txXfrm>
    </dsp:sp>
    <dsp:sp modelId="{EB34F347-2E87-44A9-BFE2-7BA0DEB32850}">
      <dsp:nvSpPr>
        <dsp:cNvPr id="0" name=""/>
        <dsp:cNvSpPr/>
      </dsp:nvSpPr>
      <dsp:spPr>
        <a:xfrm>
          <a:off x="5123129" y="1316870"/>
          <a:ext cx="1878583" cy="1127149"/>
        </a:xfrm>
        <a:prstGeom prst="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Employee incentive programs</a:t>
          </a:r>
        </a:p>
      </dsp:txBody>
      <dsp:txXfrm>
        <a:off x="5123129" y="1316870"/>
        <a:ext cx="1878583" cy="1127149"/>
      </dsp:txXfrm>
    </dsp:sp>
    <dsp:sp modelId="{6C2A3402-AF24-4DDC-A4A5-22A842B90F4F}">
      <dsp:nvSpPr>
        <dsp:cNvPr id="0" name=""/>
        <dsp:cNvSpPr/>
      </dsp:nvSpPr>
      <dsp:spPr>
        <a:xfrm>
          <a:off x="7189570" y="1316870"/>
          <a:ext cx="1878583" cy="1127149"/>
        </a:xfrm>
        <a:prstGeom prst="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Prevent leaks and spills</a:t>
          </a:r>
        </a:p>
      </dsp:txBody>
      <dsp:txXfrm>
        <a:off x="7189570" y="1316870"/>
        <a:ext cx="1878583" cy="1127149"/>
      </dsp:txXfrm>
    </dsp:sp>
    <dsp:sp modelId="{9DA77A8A-75BD-4514-83CE-7F995D0FB3D3}">
      <dsp:nvSpPr>
        <dsp:cNvPr id="0" name=""/>
        <dsp:cNvSpPr/>
      </dsp:nvSpPr>
      <dsp:spPr>
        <a:xfrm>
          <a:off x="4089908" y="2631878"/>
          <a:ext cx="1878583" cy="1127149"/>
        </a:xfrm>
        <a:prstGeom prst="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Improved purchasing practices</a:t>
          </a:r>
        </a:p>
      </dsp:txBody>
      <dsp:txXfrm>
        <a:off x="4089908" y="2631878"/>
        <a:ext cx="1878583" cy="11271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BDBB8F-0F5E-415B-9DB6-4AFE0ED1EBC1}">
      <dsp:nvSpPr>
        <dsp:cNvPr id="0" name=""/>
        <dsp:cNvSpPr/>
      </dsp:nvSpPr>
      <dsp:spPr>
        <a:xfrm>
          <a:off x="348206" y="822593"/>
          <a:ext cx="1075482" cy="1075482"/>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A754BA-2034-4FF0-9F57-C9C6DA4FFE83}">
      <dsp:nvSpPr>
        <dsp:cNvPr id="0" name=""/>
        <dsp:cNvSpPr/>
      </dsp:nvSpPr>
      <dsp:spPr>
        <a:xfrm>
          <a:off x="577408" y="1051795"/>
          <a:ext cx="617080" cy="61708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4FC235A-FCF1-43D0-90CC-7282E872BB5E}">
      <dsp:nvSpPr>
        <dsp:cNvPr id="0" name=""/>
        <dsp:cNvSpPr/>
      </dsp:nvSpPr>
      <dsp:spPr>
        <a:xfrm>
          <a:off x="4405" y="2233062"/>
          <a:ext cx="1763085" cy="705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dirty="0"/>
            <a:t>Improve process efficiency through retrofits</a:t>
          </a:r>
        </a:p>
      </dsp:txBody>
      <dsp:txXfrm>
        <a:off x="4405" y="2233062"/>
        <a:ext cx="1763085" cy="705234"/>
      </dsp:txXfrm>
    </dsp:sp>
    <dsp:sp modelId="{1898B957-6184-4AE5-B1E3-A5D4153B9FD5}">
      <dsp:nvSpPr>
        <dsp:cNvPr id="0" name=""/>
        <dsp:cNvSpPr/>
      </dsp:nvSpPr>
      <dsp:spPr>
        <a:xfrm>
          <a:off x="2419832" y="822593"/>
          <a:ext cx="1075482" cy="1075482"/>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4E8580-C51C-4C84-9A45-15322B2CC3C2}">
      <dsp:nvSpPr>
        <dsp:cNvPr id="0" name=""/>
        <dsp:cNvSpPr/>
      </dsp:nvSpPr>
      <dsp:spPr>
        <a:xfrm>
          <a:off x="2649033" y="1051795"/>
          <a:ext cx="617080" cy="61708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B13D41A-23C1-47E3-8C82-F290674AC2A3}">
      <dsp:nvSpPr>
        <dsp:cNvPr id="0" name=""/>
        <dsp:cNvSpPr/>
      </dsp:nvSpPr>
      <dsp:spPr>
        <a:xfrm>
          <a:off x="2076031" y="2233062"/>
          <a:ext cx="1763085" cy="705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dirty="0"/>
            <a:t>Upgrade to new more efficient equipment</a:t>
          </a:r>
        </a:p>
      </dsp:txBody>
      <dsp:txXfrm>
        <a:off x="2076031" y="2233062"/>
        <a:ext cx="1763085" cy="705234"/>
      </dsp:txXfrm>
    </dsp:sp>
    <dsp:sp modelId="{FD6E3E4E-0EC1-458A-90AF-C0D7B153FD91}">
      <dsp:nvSpPr>
        <dsp:cNvPr id="0" name=""/>
        <dsp:cNvSpPr/>
      </dsp:nvSpPr>
      <dsp:spPr>
        <a:xfrm>
          <a:off x="4491458" y="822593"/>
          <a:ext cx="1075482" cy="1075482"/>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3B6EEF-32FD-4985-BFE5-F32679B84C57}">
      <dsp:nvSpPr>
        <dsp:cNvPr id="0" name=""/>
        <dsp:cNvSpPr/>
      </dsp:nvSpPr>
      <dsp:spPr>
        <a:xfrm>
          <a:off x="4720659" y="1051795"/>
          <a:ext cx="617080" cy="61708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1A50EBE-132E-4F26-82A4-11C6B0C958F3}">
      <dsp:nvSpPr>
        <dsp:cNvPr id="0" name=""/>
        <dsp:cNvSpPr/>
      </dsp:nvSpPr>
      <dsp:spPr>
        <a:xfrm>
          <a:off x="4147657" y="2233062"/>
          <a:ext cx="1763085" cy="705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dirty="0"/>
            <a:t>Train staff on proper equipment operation</a:t>
          </a:r>
        </a:p>
      </dsp:txBody>
      <dsp:txXfrm>
        <a:off x="4147657" y="2233062"/>
        <a:ext cx="1763085" cy="705234"/>
      </dsp:txXfrm>
    </dsp:sp>
    <dsp:sp modelId="{FA0CF471-228B-4C27-BA97-764027BBCFC6}">
      <dsp:nvSpPr>
        <dsp:cNvPr id="0" name=""/>
        <dsp:cNvSpPr/>
      </dsp:nvSpPr>
      <dsp:spPr>
        <a:xfrm>
          <a:off x="6563084" y="822593"/>
          <a:ext cx="1075482" cy="1075482"/>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136833-57A6-450C-870D-CF90D07BEA8D}">
      <dsp:nvSpPr>
        <dsp:cNvPr id="0" name=""/>
        <dsp:cNvSpPr/>
      </dsp:nvSpPr>
      <dsp:spPr>
        <a:xfrm>
          <a:off x="6792285" y="1051795"/>
          <a:ext cx="617080" cy="61708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D303483-3A72-4780-88CA-9B9AF1BFBD1D}">
      <dsp:nvSpPr>
        <dsp:cNvPr id="0" name=""/>
        <dsp:cNvSpPr/>
      </dsp:nvSpPr>
      <dsp:spPr>
        <a:xfrm>
          <a:off x="6219283" y="2233062"/>
          <a:ext cx="1763085" cy="705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dirty="0"/>
            <a:t>Dedicate process equipment for different colors, material types, etc.</a:t>
          </a:r>
        </a:p>
      </dsp:txBody>
      <dsp:txXfrm>
        <a:off x="6219283" y="2233062"/>
        <a:ext cx="1763085" cy="705234"/>
      </dsp:txXfrm>
    </dsp:sp>
    <dsp:sp modelId="{466E66B3-4418-49B7-9DD8-6875B854B42B}">
      <dsp:nvSpPr>
        <dsp:cNvPr id="0" name=""/>
        <dsp:cNvSpPr/>
      </dsp:nvSpPr>
      <dsp:spPr>
        <a:xfrm>
          <a:off x="8634710" y="822593"/>
          <a:ext cx="1075482" cy="1075482"/>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AED0CD-7439-477B-ABEC-5090A37EA0A3}">
      <dsp:nvSpPr>
        <dsp:cNvPr id="0" name=""/>
        <dsp:cNvSpPr/>
      </dsp:nvSpPr>
      <dsp:spPr>
        <a:xfrm>
          <a:off x="8863911" y="1051795"/>
          <a:ext cx="617080" cy="61708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00202EA-D660-426E-80C8-BB996C1347AA}">
      <dsp:nvSpPr>
        <dsp:cNvPr id="0" name=""/>
        <dsp:cNvSpPr/>
      </dsp:nvSpPr>
      <dsp:spPr>
        <a:xfrm>
          <a:off x="8290908" y="2233062"/>
          <a:ext cx="1763085" cy="705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dirty="0"/>
            <a:t>Ongoing process evaluation</a:t>
          </a:r>
        </a:p>
      </dsp:txBody>
      <dsp:txXfrm>
        <a:off x="8290908" y="2233062"/>
        <a:ext cx="1763085" cy="7052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7C4091-74E0-4AAC-B65A-04ABF2B8D554}">
      <dsp:nvSpPr>
        <dsp:cNvPr id="0" name=""/>
        <dsp:cNvSpPr/>
      </dsp:nvSpPr>
      <dsp:spPr>
        <a:xfrm>
          <a:off x="1227" y="797497"/>
          <a:ext cx="1547068" cy="216589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120615" tIns="330200" rIns="120615" bIns="330200" numCol="1" spcCol="1270" anchor="t" anchorCtr="0">
          <a:noAutofit/>
        </a:bodyPr>
        <a:lstStyle/>
        <a:p>
          <a:pPr marL="0" lvl="0" indent="0" algn="l" defTabSz="488950">
            <a:lnSpc>
              <a:spcPct val="90000"/>
            </a:lnSpc>
            <a:spcBef>
              <a:spcPct val="0"/>
            </a:spcBef>
            <a:spcAft>
              <a:spcPct val="35000"/>
            </a:spcAft>
            <a:buNone/>
          </a:pPr>
          <a:r>
            <a:rPr lang="en-US" sz="1100" kern="1200" dirty="0"/>
            <a:t>Optimize solution concentration</a:t>
          </a:r>
        </a:p>
      </dsp:txBody>
      <dsp:txXfrm>
        <a:off x="1227" y="1620538"/>
        <a:ext cx="1547068" cy="1299537"/>
      </dsp:txXfrm>
    </dsp:sp>
    <dsp:sp modelId="{2C1882E3-12F0-44BF-92A7-C77EFAB3D87B}">
      <dsp:nvSpPr>
        <dsp:cNvPr id="0" name=""/>
        <dsp:cNvSpPr/>
      </dsp:nvSpPr>
      <dsp:spPr>
        <a:xfrm>
          <a:off x="449877" y="1014087"/>
          <a:ext cx="649768" cy="649768"/>
        </a:xfrm>
        <a:prstGeom prst="ellipse">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txBody>
        <a:bodyPr spcFirstLastPara="0" vert="horz" wrap="square" lIns="50658" tIns="12700" rIns="50658" bIns="12700" numCol="1" spcCol="1270" anchor="ctr" anchorCtr="0">
          <a:noAutofit/>
        </a:bodyPr>
        <a:lstStyle/>
        <a:p>
          <a:pPr marL="0" lvl="0" indent="0" algn="ctr" defTabSz="1377950">
            <a:lnSpc>
              <a:spcPct val="90000"/>
            </a:lnSpc>
            <a:spcBef>
              <a:spcPct val="0"/>
            </a:spcBef>
            <a:spcAft>
              <a:spcPct val="35000"/>
            </a:spcAft>
            <a:buNone/>
          </a:pPr>
          <a:r>
            <a:rPr lang="en-US" sz="3100" kern="1200" dirty="0"/>
            <a:t>1</a:t>
          </a:r>
        </a:p>
      </dsp:txBody>
      <dsp:txXfrm>
        <a:off x="545033" y="1109243"/>
        <a:ext cx="459456" cy="459456"/>
      </dsp:txXfrm>
    </dsp:sp>
    <dsp:sp modelId="{E1439108-C917-41A8-AD00-2EEAA0CB73F4}">
      <dsp:nvSpPr>
        <dsp:cNvPr id="0" name=""/>
        <dsp:cNvSpPr/>
      </dsp:nvSpPr>
      <dsp:spPr>
        <a:xfrm>
          <a:off x="1227" y="2963321"/>
          <a:ext cx="1547068" cy="72"/>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8026C272-52E6-41CB-BCA2-A1559C74583D}">
      <dsp:nvSpPr>
        <dsp:cNvPr id="0" name=""/>
        <dsp:cNvSpPr/>
      </dsp:nvSpPr>
      <dsp:spPr>
        <a:xfrm>
          <a:off x="1703003" y="797497"/>
          <a:ext cx="1547068" cy="216589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120615" tIns="330200" rIns="120615" bIns="330200" numCol="1" spcCol="1270" anchor="t" anchorCtr="0">
          <a:noAutofit/>
        </a:bodyPr>
        <a:lstStyle/>
        <a:p>
          <a:pPr marL="0" lvl="0" indent="0" algn="l" defTabSz="488950">
            <a:lnSpc>
              <a:spcPct val="90000"/>
            </a:lnSpc>
            <a:spcBef>
              <a:spcPct val="0"/>
            </a:spcBef>
            <a:spcAft>
              <a:spcPct val="35000"/>
            </a:spcAft>
            <a:buNone/>
          </a:pPr>
          <a:r>
            <a:rPr lang="en-US" sz="1100" kern="1200" dirty="0"/>
            <a:t>Find alternative or substitute chemicals</a:t>
          </a:r>
        </a:p>
      </dsp:txBody>
      <dsp:txXfrm>
        <a:off x="1703003" y="1620538"/>
        <a:ext cx="1547068" cy="1299537"/>
      </dsp:txXfrm>
    </dsp:sp>
    <dsp:sp modelId="{6DB0460C-B434-4336-9E24-1683D33CA95C}">
      <dsp:nvSpPr>
        <dsp:cNvPr id="0" name=""/>
        <dsp:cNvSpPr/>
      </dsp:nvSpPr>
      <dsp:spPr>
        <a:xfrm>
          <a:off x="2151652" y="1014087"/>
          <a:ext cx="649768" cy="649768"/>
        </a:xfrm>
        <a:prstGeom prst="ellipse">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txBody>
        <a:bodyPr spcFirstLastPara="0" vert="horz" wrap="square" lIns="50658" tIns="12700" rIns="50658" bIns="12700" numCol="1" spcCol="1270" anchor="ctr" anchorCtr="0">
          <a:noAutofit/>
        </a:bodyPr>
        <a:lstStyle/>
        <a:p>
          <a:pPr marL="0" lvl="0" indent="0" algn="ctr" defTabSz="1377950">
            <a:lnSpc>
              <a:spcPct val="90000"/>
            </a:lnSpc>
            <a:spcBef>
              <a:spcPct val="0"/>
            </a:spcBef>
            <a:spcAft>
              <a:spcPct val="35000"/>
            </a:spcAft>
            <a:buNone/>
          </a:pPr>
          <a:r>
            <a:rPr lang="en-US" sz="3100" kern="1200" dirty="0"/>
            <a:t>2</a:t>
          </a:r>
        </a:p>
      </dsp:txBody>
      <dsp:txXfrm>
        <a:off x="2246808" y="1109243"/>
        <a:ext cx="459456" cy="459456"/>
      </dsp:txXfrm>
    </dsp:sp>
    <dsp:sp modelId="{7E011F1D-8C3C-4FB5-A78B-031CC94D840E}">
      <dsp:nvSpPr>
        <dsp:cNvPr id="0" name=""/>
        <dsp:cNvSpPr/>
      </dsp:nvSpPr>
      <dsp:spPr>
        <a:xfrm>
          <a:off x="1703003" y="2963321"/>
          <a:ext cx="1547068" cy="72"/>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87497F8B-65DF-414F-A830-5A974E1CC3B2}">
      <dsp:nvSpPr>
        <dsp:cNvPr id="0" name=""/>
        <dsp:cNvSpPr/>
      </dsp:nvSpPr>
      <dsp:spPr>
        <a:xfrm>
          <a:off x="3404778" y="797497"/>
          <a:ext cx="1547068" cy="216589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120615" tIns="330200" rIns="120615" bIns="330200" numCol="1" spcCol="1270" anchor="t" anchorCtr="0">
          <a:noAutofit/>
        </a:bodyPr>
        <a:lstStyle/>
        <a:p>
          <a:pPr marL="0" lvl="0" indent="0" algn="l" defTabSz="488950">
            <a:lnSpc>
              <a:spcPct val="90000"/>
            </a:lnSpc>
            <a:spcBef>
              <a:spcPct val="0"/>
            </a:spcBef>
            <a:spcAft>
              <a:spcPct val="35000"/>
            </a:spcAft>
            <a:buNone/>
          </a:pPr>
          <a:r>
            <a:rPr lang="en-US" sz="1100" kern="1200" dirty="0"/>
            <a:t>Plan and schedule production to minimize chemical use</a:t>
          </a:r>
        </a:p>
      </dsp:txBody>
      <dsp:txXfrm>
        <a:off x="3404778" y="1620538"/>
        <a:ext cx="1547068" cy="1299537"/>
      </dsp:txXfrm>
    </dsp:sp>
    <dsp:sp modelId="{2E1E3820-8DD3-46D4-94E2-1EA5F78A4034}">
      <dsp:nvSpPr>
        <dsp:cNvPr id="0" name=""/>
        <dsp:cNvSpPr/>
      </dsp:nvSpPr>
      <dsp:spPr>
        <a:xfrm>
          <a:off x="3853428" y="1014087"/>
          <a:ext cx="649768" cy="649768"/>
        </a:xfrm>
        <a:prstGeom prst="ellipse">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txBody>
        <a:bodyPr spcFirstLastPara="0" vert="horz" wrap="square" lIns="50658" tIns="12700" rIns="50658" bIns="12700" numCol="1" spcCol="1270" anchor="ctr" anchorCtr="0">
          <a:noAutofit/>
        </a:bodyPr>
        <a:lstStyle/>
        <a:p>
          <a:pPr marL="0" lvl="0" indent="0" algn="ctr" defTabSz="1377950">
            <a:lnSpc>
              <a:spcPct val="90000"/>
            </a:lnSpc>
            <a:spcBef>
              <a:spcPct val="0"/>
            </a:spcBef>
            <a:spcAft>
              <a:spcPct val="35000"/>
            </a:spcAft>
            <a:buNone/>
          </a:pPr>
          <a:r>
            <a:rPr lang="en-US" sz="3100" kern="1200" dirty="0"/>
            <a:t>3</a:t>
          </a:r>
        </a:p>
      </dsp:txBody>
      <dsp:txXfrm>
        <a:off x="3948584" y="1109243"/>
        <a:ext cx="459456" cy="459456"/>
      </dsp:txXfrm>
    </dsp:sp>
    <dsp:sp modelId="{1498F969-2690-4974-80DE-A0EDF48ECCB7}">
      <dsp:nvSpPr>
        <dsp:cNvPr id="0" name=""/>
        <dsp:cNvSpPr/>
      </dsp:nvSpPr>
      <dsp:spPr>
        <a:xfrm>
          <a:off x="3404778" y="2963321"/>
          <a:ext cx="1547068" cy="72"/>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073D0064-185A-4E04-BBE9-3FD40048838D}">
      <dsp:nvSpPr>
        <dsp:cNvPr id="0" name=""/>
        <dsp:cNvSpPr/>
      </dsp:nvSpPr>
      <dsp:spPr>
        <a:xfrm>
          <a:off x="5106553" y="797497"/>
          <a:ext cx="1547068" cy="216589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120615" tIns="330200" rIns="120615" bIns="330200" numCol="1" spcCol="1270" anchor="t" anchorCtr="0">
          <a:noAutofit/>
        </a:bodyPr>
        <a:lstStyle/>
        <a:p>
          <a:pPr marL="0" lvl="0" indent="0" algn="l" defTabSz="488950">
            <a:lnSpc>
              <a:spcPct val="90000"/>
            </a:lnSpc>
            <a:spcBef>
              <a:spcPct val="0"/>
            </a:spcBef>
            <a:spcAft>
              <a:spcPct val="35000"/>
            </a:spcAft>
            <a:buNone/>
          </a:pPr>
          <a:r>
            <a:rPr lang="en-US" sz="1100" kern="1200" dirty="0"/>
            <a:t>Evaluate product formulation needs</a:t>
          </a:r>
        </a:p>
      </dsp:txBody>
      <dsp:txXfrm>
        <a:off x="5106553" y="1620538"/>
        <a:ext cx="1547068" cy="1299537"/>
      </dsp:txXfrm>
    </dsp:sp>
    <dsp:sp modelId="{4415618A-501E-42A8-B995-A7D0C504A67A}">
      <dsp:nvSpPr>
        <dsp:cNvPr id="0" name=""/>
        <dsp:cNvSpPr/>
      </dsp:nvSpPr>
      <dsp:spPr>
        <a:xfrm>
          <a:off x="5555203" y="1014087"/>
          <a:ext cx="649768" cy="649768"/>
        </a:xfrm>
        <a:prstGeom prst="ellipse">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txBody>
        <a:bodyPr spcFirstLastPara="0" vert="horz" wrap="square" lIns="50658" tIns="12700" rIns="50658" bIns="12700" numCol="1" spcCol="1270" anchor="ctr" anchorCtr="0">
          <a:noAutofit/>
        </a:bodyPr>
        <a:lstStyle/>
        <a:p>
          <a:pPr marL="0" lvl="0" indent="0" algn="ctr" defTabSz="1377950">
            <a:lnSpc>
              <a:spcPct val="90000"/>
            </a:lnSpc>
            <a:spcBef>
              <a:spcPct val="0"/>
            </a:spcBef>
            <a:spcAft>
              <a:spcPct val="35000"/>
            </a:spcAft>
            <a:buNone/>
          </a:pPr>
          <a:r>
            <a:rPr lang="en-US" sz="3100" kern="1200" dirty="0"/>
            <a:t>4</a:t>
          </a:r>
        </a:p>
      </dsp:txBody>
      <dsp:txXfrm>
        <a:off x="5650359" y="1109243"/>
        <a:ext cx="459456" cy="459456"/>
      </dsp:txXfrm>
    </dsp:sp>
    <dsp:sp modelId="{B2066B7F-979F-4592-9B39-85C6AB79CAA7}">
      <dsp:nvSpPr>
        <dsp:cNvPr id="0" name=""/>
        <dsp:cNvSpPr/>
      </dsp:nvSpPr>
      <dsp:spPr>
        <a:xfrm>
          <a:off x="5106553" y="2963321"/>
          <a:ext cx="1547068" cy="72"/>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11B0F3BD-263D-4AC9-BE4F-972EB18D9064}">
      <dsp:nvSpPr>
        <dsp:cNvPr id="0" name=""/>
        <dsp:cNvSpPr/>
      </dsp:nvSpPr>
      <dsp:spPr>
        <a:xfrm>
          <a:off x="6808328" y="797497"/>
          <a:ext cx="1547068" cy="216589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120615" tIns="330200" rIns="120615" bIns="330200" numCol="1" spcCol="1270" anchor="t" anchorCtr="0">
          <a:noAutofit/>
        </a:bodyPr>
        <a:lstStyle/>
        <a:p>
          <a:pPr marL="0" lvl="0" indent="0" algn="l" defTabSz="488950">
            <a:lnSpc>
              <a:spcPct val="90000"/>
            </a:lnSpc>
            <a:spcBef>
              <a:spcPct val="0"/>
            </a:spcBef>
            <a:spcAft>
              <a:spcPct val="35000"/>
            </a:spcAft>
            <a:buNone/>
          </a:pPr>
          <a:r>
            <a:rPr lang="en-US" sz="1100" kern="1200" dirty="0"/>
            <a:t>Use aqueous-based products in place of solvents</a:t>
          </a:r>
        </a:p>
      </dsp:txBody>
      <dsp:txXfrm>
        <a:off x="6808328" y="1620538"/>
        <a:ext cx="1547068" cy="1299537"/>
      </dsp:txXfrm>
    </dsp:sp>
    <dsp:sp modelId="{1AD9C541-1863-471F-B11A-4BEA2823371D}">
      <dsp:nvSpPr>
        <dsp:cNvPr id="0" name=""/>
        <dsp:cNvSpPr/>
      </dsp:nvSpPr>
      <dsp:spPr>
        <a:xfrm>
          <a:off x="7256978" y="1014087"/>
          <a:ext cx="649768" cy="649768"/>
        </a:xfrm>
        <a:prstGeom prst="ellipse">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txBody>
        <a:bodyPr spcFirstLastPara="0" vert="horz" wrap="square" lIns="50658" tIns="12700" rIns="50658" bIns="12700" numCol="1" spcCol="1270" anchor="ctr" anchorCtr="0">
          <a:noAutofit/>
        </a:bodyPr>
        <a:lstStyle/>
        <a:p>
          <a:pPr marL="0" lvl="0" indent="0" algn="ctr" defTabSz="1377950">
            <a:lnSpc>
              <a:spcPct val="90000"/>
            </a:lnSpc>
            <a:spcBef>
              <a:spcPct val="0"/>
            </a:spcBef>
            <a:spcAft>
              <a:spcPct val="35000"/>
            </a:spcAft>
            <a:buNone/>
          </a:pPr>
          <a:r>
            <a:rPr lang="en-US" sz="3100" kern="1200" dirty="0"/>
            <a:t>5</a:t>
          </a:r>
        </a:p>
      </dsp:txBody>
      <dsp:txXfrm>
        <a:off x="7352134" y="1109243"/>
        <a:ext cx="459456" cy="459456"/>
      </dsp:txXfrm>
    </dsp:sp>
    <dsp:sp modelId="{1A38E3C1-412A-49F0-AC09-8AC7ECBC4F5B}">
      <dsp:nvSpPr>
        <dsp:cNvPr id="0" name=""/>
        <dsp:cNvSpPr/>
      </dsp:nvSpPr>
      <dsp:spPr>
        <a:xfrm>
          <a:off x="6808328" y="2963321"/>
          <a:ext cx="1547068" cy="72"/>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63BDF767-0465-4316-84A2-5C29500351CC}">
      <dsp:nvSpPr>
        <dsp:cNvPr id="0" name=""/>
        <dsp:cNvSpPr/>
      </dsp:nvSpPr>
      <dsp:spPr>
        <a:xfrm>
          <a:off x="8510103" y="797497"/>
          <a:ext cx="1547068" cy="216589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120615" tIns="330200" rIns="120615" bIns="330200" numCol="1" spcCol="1270" anchor="t" anchorCtr="0">
          <a:noAutofit/>
        </a:bodyPr>
        <a:lstStyle/>
        <a:p>
          <a:pPr marL="0" lvl="0" indent="0" algn="l" defTabSz="488950">
            <a:lnSpc>
              <a:spcPct val="90000"/>
            </a:lnSpc>
            <a:spcBef>
              <a:spcPct val="0"/>
            </a:spcBef>
            <a:spcAft>
              <a:spcPct val="35000"/>
            </a:spcAft>
            <a:buNone/>
          </a:pPr>
          <a:r>
            <a:rPr lang="en-US" sz="1100" kern="1200" dirty="0"/>
            <a:t>Prolong process solution life</a:t>
          </a:r>
        </a:p>
      </dsp:txBody>
      <dsp:txXfrm>
        <a:off x="8510103" y="1620538"/>
        <a:ext cx="1547068" cy="1299537"/>
      </dsp:txXfrm>
    </dsp:sp>
    <dsp:sp modelId="{8A6B28F7-2385-46AF-AB39-9219FF8CA888}">
      <dsp:nvSpPr>
        <dsp:cNvPr id="0" name=""/>
        <dsp:cNvSpPr/>
      </dsp:nvSpPr>
      <dsp:spPr>
        <a:xfrm>
          <a:off x="8958753" y="1014087"/>
          <a:ext cx="649768" cy="649768"/>
        </a:xfrm>
        <a:prstGeom prst="ellipse">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txBody>
        <a:bodyPr spcFirstLastPara="0" vert="horz" wrap="square" lIns="50658" tIns="12700" rIns="50658" bIns="12700" numCol="1" spcCol="1270" anchor="ctr" anchorCtr="0">
          <a:noAutofit/>
        </a:bodyPr>
        <a:lstStyle/>
        <a:p>
          <a:pPr marL="0" lvl="0" indent="0" algn="ctr" defTabSz="1377950">
            <a:lnSpc>
              <a:spcPct val="90000"/>
            </a:lnSpc>
            <a:spcBef>
              <a:spcPct val="0"/>
            </a:spcBef>
            <a:spcAft>
              <a:spcPct val="35000"/>
            </a:spcAft>
            <a:buNone/>
          </a:pPr>
          <a:r>
            <a:rPr lang="en-US" sz="3100" kern="1200" dirty="0"/>
            <a:t>6</a:t>
          </a:r>
        </a:p>
      </dsp:txBody>
      <dsp:txXfrm>
        <a:off x="9053909" y="1109243"/>
        <a:ext cx="459456" cy="459456"/>
      </dsp:txXfrm>
    </dsp:sp>
    <dsp:sp modelId="{D8893F99-1B8F-4E7D-B298-1B89D2E766A3}">
      <dsp:nvSpPr>
        <dsp:cNvPr id="0" name=""/>
        <dsp:cNvSpPr/>
      </dsp:nvSpPr>
      <dsp:spPr>
        <a:xfrm>
          <a:off x="8510103" y="2963321"/>
          <a:ext cx="1547068" cy="72"/>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98FE9A-3ECC-4174-ADB4-7FF7F7AA3D86}">
      <dsp:nvSpPr>
        <dsp:cNvPr id="0" name=""/>
        <dsp:cNvSpPr/>
      </dsp:nvSpPr>
      <dsp:spPr>
        <a:xfrm>
          <a:off x="0" y="2269896"/>
          <a:ext cx="10058399" cy="148929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A model of production and consumption, which involves sharing, leasing, reusing, repairing, refurbishing and recycling existing materials and products as long as possible</a:t>
          </a:r>
        </a:p>
      </dsp:txBody>
      <dsp:txXfrm>
        <a:off x="0" y="2269896"/>
        <a:ext cx="10058399" cy="1489298"/>
      </dsp:txXfrm>
    </dsp:sp>
    <dsp:sp modelId="{F707A242-2BC2-4A22-B07C-00E2959CE3D3}">
      <dsp:nvSpPr>
        <dsp:cNvPr id="0" name=""/>
        <dsp:cNvSpPr/>
      </dsp:nvSpPr>
      <dsp:spPr>
        <a:xfrm rot="10800000">
          <a:off x="0" y="1695"/>
          <a:ext cx="10058399" cy="2290540"/>
        </a:xfrm>
        <a:prstGeom prst="upArrowCallou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Transform the 'take-make-waste' linear model</a:t>
          </a:r>
        </a:p>
      </dsp:txBody>
      <dsp:txXfrm rot="-10800000">
        <a:off x="0" y="1695"/>
        <a:ext cx="10058399" cy="803979"/>
      </dsp:txXfrm>
    </dsp:sp>
    <dsp:sp modelId="{A27CF0A9-0EA6-4D6B-A9CC-491A64D4FC06}">
      <dsp:nvSpPr>
        <dsp:cNvPr id="0" name=""/>
        <dsp:cNvSpPr/>
      </dsp:nvSpPr>
      <dsp:spPr>
        <a:xfrm>
          <a:off x="4911" y="805675"/>
          <a:ext cx="3349525" cy="684871"/>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r>
            <a:rPr lang="en-US" sz="2200" kern="1200" dirty="0"/>
            <a:t>How we manage resources</a:t>
          </a:r>
        </a:p>
      </dsp:txBody>
      <dsp:txXfrm>
        <a:off x="4911" y="805675"/>
        <a:ext cx="3349525" cy="684871"/>
      </dsp:txXfrm>
    </dsp:sp>
    <dsp:sp modelId="{CEFABC5A-D837-42CA-A687-1F2647FD5739}">
      <dsp:nvSpPr>
        <dsp:cNvPr id="0" name=""/>
        <dsp:cNvSpPr/>
      </dsp:nvSpPr>
      <dsp:spPr>
        <a:xfrm>
          <a:off x="3354437" y="805675"/>
          <a:ext cx="3349525" cy="684871"/>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r>
            <a:rPr lang="en-US" sz="2200" kern="1200" dirty="0"/>
            <a:t>How we make and use products</a:t>
          </a:r>
        </a:p>
      </dsp:txBody>
      <dsp:txXfrm>
        <a:off x="3354437" y="805675"/>
        <a:ext cx="3349525" cy="684871"/>
      </dsp:txXfrm>
    </dsp:sp>
    <dsp:sp modelId="{37B402F2-6975-4207-921D-7E3C87E65A50}">
      <dsp:nvSpPr>
        <dsp:cNvPr id="0" name=""/>
        <dsp:cNvSpPr/>
      </dsp:nvSpPr>
      <dsp:spPr>
        <a:xfrm>
          <a:off x="6703962" y="805675"/>
          <a:ext cx="3349525" cy="684871"/>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r>
            <a:rPr lang="en-US" sz="2200" kern="1200" dirty="0"/>
            <a:t>What we do with the materials afterwards</a:t>
          </a:r>
        </a:p>
      </dsp:txBody>
      <dsp:txXfrm>
        <a:off x="6703962" y="805675"/>
        <a:ext cx="3349525" cy="68487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1B31AA-CC7E-48EA-A822-E1610A0298EE}">
      <dsp:nvSpPr>
        <dsp:cNvPr id="0" name=""/>
        <dsp:cNvSpPr/>
      </dsp:nvSpPr>
      <dsp:spPr>
        <a:xfrm>
          <a:off x="0" y="272595"/>
          <a:ext cx="10058399" cy="1587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0644" tIns="374904" rIns="780644"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Pay up front for the waste you are about to create.</a:t>
          </a:r>
        </a:p>
        <a:p>
          <a:pPr marL="171450" lvl="1" indent="-171450" algn="l" defTabSz="800100">
            <a:lnSpc>
              <a:spcPct val="90000"/>
            </a:lnSpc>
            <a:spcBef>
              <a:spcPct val="0"/>
            </a:spcBef>
            <a:spcAft>
              <a:spcPct val="15000"/>
            </a:spcAft>
            <a:buChar char="•"/>
          </a:pPr>
          <a:r>
            <a:rPr lang="en-US" sz="1800" kern="1200" dirty="0"/>
            <a:t>The best-known type of policy is the plastic bag tax. </a:t>
          </a:r>
        </a:p>
        <a:p>
          <a:pPr marL="171450" lvl="1" indent="-171450" algn="l" defTabSz="800100">
            <a:lnSpc>
              <a:spcPct val="90000"/>
            </a:lnSpc>
            <a:spcBef>
              <a:spcPct val="0"/>
            </a:spcBef>
            <a:spcAft>
              <a:spcPct val="15000"/>
            </a:spcAft>
            <a:buChar char="•"/>
          </a:pPr>
          <a:r>
            <a:rPr lang="en-US" sz="1800" kern="1200" dirty="0"/>
            <a:t>To date 30 countries have a plastic bag tax to help reduce waste and help save the environment.</a:t>
          </a:r>
        </a:p>
      </dsp:txBody>
      <dsp:txXfrm>
        <a:off x="0" y="272595"/>
        <a:ext cx="10058399" cy="1587600"/>
      </dsp:txXfrm>
    </dsp:sp>
    <dsp:sp modelId="{CFD88B0A-098F-4951-8648-701E3E684A2D}">
      <dsp:nvSpPr>
        <dsp:cNvPr id="0" name=""/>
        <dsp:cNvSpPr/>
      </dsp:nvSpPr>
      <dsp:spPr>
        <a:xfrm>
          <a:off x="502920" y="6915"/>
          <a:ext cx="7040880" cy="5313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800100">
            <a:lnSpc>
              <a:spcPct val="90000"/>
            </a:lnSpc>
            <a:spcBef>
              <a:spcPct val="0"/>
            </a:spcBef>
            <a:spcAft>
              <a:spcPct val="35000"/>
            </a:spcAft>
            <a:buNone/>
          </a:pPr>
          <a:r>
            <a:rPr lang="en-US" sz="1800" kern="1200" dirty="0"/>
            <a:t>Advanced Disposal Fee</a:t>
          </a:r>
        </a:p>
      </dsp:txBody>
      <dsp:txXfrm>
        <a:off x="528859" y="32854"/>
        <a:ext cx="6989002" cy="479482"/>
      </dsp:txXfrm>
    </dsp:sp>
    <dsp:sp modelId="{B1C95F01-BB9B-4534-BCDE-D8E861B6C990}">
      <dsp:nvSpPr>
        <dsp:cNvPr id="0" name=""/>
        <dsp:cNvSpPr/>
      </dsp:nvSpPr>
      <dsp:spPr>
        <a:xfrm>
          <a:off x="0" y="2223075"/>
          <a:ext cx="10058399" cy="15309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0644" tIns="374904" rIns="780644"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You are charged by the garbage bin, plastic bag or, in more sophisticated systems, the weight of your garbage. </a:t>
          </a:r>
        </a:p>
        <a:p>
          <a:pPr marL="171450" lvl="1" indent="-171450" algn="l" defTabSz="800100">
            <a:lnSpc>
              <a:spcPct val="90000"/>
            </a:lnSpc>
            <a:spcBef>
              <a:spcPct val="0"/>
            </a:spcBef>
            <a:spcAft>
              <a:spcPct val="15000"/>
            </a:spcAft>
            <a:buChar char="•"/>
          </a:pPr>
          <a:r>
            <a:rPr lang="en-US" sz="1800" kern="1200" dirty="0"/>
            <a:t>Studies show that these schemes can significantly reduce the amount of waste people generate.</a:t>
          </a:r>
        </a:p>
      </dsp:txBody>
      <dsp:txXfrm>
        <a:off x="0" y="2223075"/>
        <a:ext cx="10058399" cy="1530900"/>
      </dsp:txXfrm>
    </dsp:sp>
    <dsp:sp modelId="{5DC8DDAB-2050-4F34-A4DC-54E7247E58FA}">
      <dsp:nvSpPr>
        <dsp:cNvPr id="0" name=""/>
        <dsp:cNvSpPr/>
      </dsp:nvSpPr>
      <dsp:spPr>
        <a:xfrm>
          <a:off x="502920" y="1957395"/>
          <a:ext cx="7040880" cy="5313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800100">
            <a:lnSpc>
              <a:spcPct val="90000"/>
            </a:lnSpc>
            <a:spcBef>
              <a:spcPct val="0"/>
            </a:spcBef>
            <a:spcAft>
              <a:spcPct val="35000"/>
            </a:spcAft>
            <a:buNone/>
          </a:pPr>
          <a:r>
            <a:rPr lang="en-US" sz="1800" kern="1200" dirty="0"/>
            <a:t>“Pay-As-You-Throw” taxes</a:t>
          </a:r>
        </a:p>
      </dsp:txBody>
      <dsp:txXfrm>
        <a:off x="528859" y="1983334"/>
        <a:ext cx="6989002" cy="47948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D43A42-46DA-1846-996D-241671B13313}" type="datetimeFigureOut">
              <a:rPr lang="en-US" smtClean="0"/>
              <a:t>3/21/22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F73813-16AB-6144-8D41-E39283B1A73A}" type="slidenum">
              <a:rPr lang="en-US" smtClean="0"/>
              <a:t>‹#›</a:t>
            </a:fld>
            <a:endParaRPr lang="en-US" dirty="0"/>
          </a:p>
        </p:txBody>
      </p:sp>
    </p:spTree>
    <p:extLst>
      <p:ext uri="{BB962C8B-B14F-4D97-AF65-F5344CB8AC3E}">
        <p14:creationId xmlns:p14="http://schemas.microsoft.com/office/powerpoint/2010/main" val="1240816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epa.gov/recycle/recycling-basics"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www.epa.gov/landfills" TargetMode="External"/><Relationship Id="rId4" Type="http://schemas.openxmlformats.org/officeDocument/2006/relationships/hyperlink" Target="https://www.epa.gov/smm/energy-recovery-combustion-municipal-solid-waste-msw"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thebalancesmb.com/rcc-roller-compacted-concrete-844456"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8" Type="http://schemas.openxmlformats.org/officeDocument/2006/relationships/hyperlink" Target="http://doggiebeerbones.com/home/" TargetMode="External"/><Relationship Id="rId3" Type="http://schemas.openxmlformats.org/officeDocument/2006/relationships/hyperlink" Target="https://www.regrained.com/pages/impact" TargetMode="External"/><Relationship Id="rId7" Type="http://schemas.openxmlformats.org/officeDocument/2006/relationships/hyperlink" Target="https://food52.com/recipes/10040-ricotta-whey-and-barley-bread"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food52.com/users/7027-antoniajames" TargetMode="External"/><Relationship Id="rId11" Type="http://schemas.openxmlformats.org/officeDocument/2006/relationships/hyperlink" Target="https://grocycle.com/urban-mushroom-farm/" TargetMode="External"/><Relationship Id="rId5" Type="http://schemas.openxmlformats.org/officeDocument/2006/relationships/hyperlink" Target="http://www.kingarthurflour.com/guides/baking-with-ancient-grains/barley-flour/" TargetMode="External"/><Relationship Id="rId10" Type="http://schemas.openxmlformats.org/officeDocument/2006/relationships/hyperlink" Target="https://grocycle.com/about-us/" TargetMode="External"/><Relationship Id="rId4" Type="http://schemas.openxmlformats.org/officeDocument/2006/relationships/hyperlink" Target="http://www.riseproducts.co/" TargetMode="External"/><Relationship Id="rId9" Type="http://schemas.openxmlformats.org/officeDocument/2006/relationships/hyperlink" Target="https://www.nomadtrading.co/drinks/"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F73813-16AB-6144-8D41-E39283B1A73A}" type="slidenum">
              <a:rPr lang="en-US" smtClean="0"/>
              <a:t>1</a:t>
            </a:fld>
            <a:endParaRPr lang="en-US" dirty="0"/>
          </a:p>
        </p:txBody>
      </p:sp>
    </p:spTree>
    <p:extLst>
      <p:ext uri="{BB962C8B-B14F-4D97-AF65-F5344CB8AC3E}">
        <p14:creationId xmlns:p14="http://schemas.microsoft.com/office/powerpoint/2010/main" val="2830518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Community Factionalization - the affected area among those who are opposed to it, those who favor it, and those who do not want the area harmed by heated, widely publicized conflict</a:t>
            </a:r>
            <a:endParaRPr lang="en-US" dirty="0"/>
          </a:p>
        </p:txBody>
      </p:sp>
      <p:sp>
        <p:nvSpPr>
          <p:cNvPr id="4" name="Slide Number Placeholder 3"/>
          <p:cNvSpPr>
            <a:spLocks noGrp="1"/>
          </p:cNvSpPr>
          <p:nvPr>
            <p:ph type="sldNum" sz="quarter" idx="5"/>
          </p:nvPr>
        </p:nvSpPr>
        <p:spPr/>
        <p:txBody>
          <a:bodyPr/>
          <a:lstStyle/>
          <a:p>
            <a:fld id="{79F73813-16AB-6144-8D41-E39283B1A73A}" type="slidenum">
              <a:rPr lang="en-US" smtClean="0"/>
              <a:t>10</a:t>
            </a:fld>
            <a:endParaRPr lang="en-US" dirty="0"/>
          </a:p>
        </p:txBody>
      </p:sp>
    </p:spTree>
    <p:extLst>
      <p:ext uri="{BB962C8B-B14F-4D97-AF65-F5344CB8AC3E}">
        <p14:creationId xmlns:p14="http://schemas.microsoft.com/office/powerpoint/2010/main" val="136421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F73813-16AB-6144-8D41-E39283B1A73A}" type="slidenum">
              <a:rPr lang="en-US" smtClean="0"/>
              <a:t>11</a:t>
            </a:fld>
            <a:endParaRPr lang="en-US" dirty="0"/>
          </a:p>
        </p:txBody>
      </p:sp>
    </p:spTree>
    <p:extLst>
      <p:ext uri="{BB962C8B-B14F-4D97-AF65-F5344CB8AC3E}">
        <p14:creationId xmlns:p14="http://schemas.microsoft.com/office/powerpoint/2010/main" val="3518062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kern="1200" dirty="0">
                <a:solidFill>
                  <a:schemeClr val="tx1"/>
                </a:solidFill>
                <a:effectLst/>
                <a:latin typeface="+mn-lt"/>
                <a:ea typeface="+mn-ea"/>
                <a:cs typeface="+mn-cs"/>
              </a:rPr>
              <a:t>Source reduction</a:t>
            </a:r>
            <a:r>
              <a:rPr lang="en-US" sz="1200" b="0" i="0" kern="1200" dirty="0">
                <a:solidFill>
                  <a:schemeClr val="tx1"/>
                </a:solidFill>
                <a:effectLst/>
                <a:latin typeface="+mn-lt"/>
                <a:ea typeface="+mn-ea"/>
                <a:cs typeface="+mn-cs"/>
              </a:rPr>
              <a:t>, also known as waste prevention, means reducing waste at the source, and is the most environmentally preferred strategy. It can take many different forms, including reusing or donating items, buying in bulk, reducing packaging, redesigning products, and reducing toxicity. Source reduction also is important in manufacturing. Lightweighting of packaging, reuse, and remanufacturing are all becoming more popular business trends. Purchasing products that incorporate these features supports source reduction.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hlinkClick r:id="rId3"/>
              </a:rPr>
              <a:t>Recycling</a:t>
            </a:r>
            <a:r>
              <a:rPr lang="en-US" sz="1200" b="0" i="0" kern="1200" dirty="0">
                <a:solidFill>
                  <a:schemeClr val="tx1"/>
                </a:solidFill>
                <a:effectLst/>
                <a:latin typeface="+mn-lt"/>
                <a:ea typeface="+mn-ea"/>
                <a:cs typeface="+mn-cs"/>
              </a:rPr>
              <a:t> is a series of activities that includes collecting used, reused, or unused items that would otherwise be considered waste; sorting and processing the recyclable products into raw materials; and remanufacturing the recycled raw materials into new products. Consumers provide the last link in recycling by purchasing products made from recycled content. Recycling also can include composting of food scraps, yard trimmings, and other organic materials.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hlinkClick r:id="rId4"/>
              </a:rPr>
              <a:t>Energy recovery</a:t>
            </a:r>
            <a:r>
              <a:rPr lang="en-US" sz="1200" b="0" i="0" kern="1200" dirty="0">
                <a:solidFill>
                  <a:schemeClr val="tx1"/>
                </a:solidFill>
                <a:effectLst/>
                <a:latin typeface="+mn-lt"/>
                <a:ea typeface="+mn-ea"/>
                <a:cs typeface="+mn-cs"/>
              </a:rPr>
              <a:t> from waste is the conversion of non-recyclable waste materials into useable heat, electricity, or fuel through a variety of processes, including combustion, gasification, pyrolization, anaerobic digestion, and landfill gas (LFG) recovery. This process is often called waste-to-energy (WTE). Converting non-recyclable waste materials into electricity and heat generates a renewable energy source and reduces carbon emissions by offsetting the need for energy from fossil sources and reduces methane generation from landfills. After energy is recovered, approximately ten percent of the volume remains as ash, which is generally sent to a landfill.</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Prior to disposal</a:t>
            </a:r>
            <a:r>
              <a:rPr lang="en-US" sz="1200" b="0" i="0" kern="1200" dirty="0">
                <a:solidFill>
                  <a:schemeClr val="tx1"/>
                </a:solidFill>
                <a:effectLst/>
                <a:latin typeface="+mn-lt"/>
                <a:ea typeface="+mn-ea"/>
                <a:cs typeface="+mn-cs"/>
              </a:rPr>
              <a:t>, treatment can help reduce the volume and toxicity of waste. Treatments can be physical (e.g., shredding), chemical (e.g., incineration), and biological (e.g., anaerobic digestor). </a:t>
            </a:r>
            <a:r>
              <a:rPr lang="en-US" sz="1200" b="0" i="0" kern="1200" dirty="0">
                <a:solidFill>
                  <a:schemeClr val="tx1"/>
                </a:solidFill>
                <a:effectLst/>
                <a:latin typeface="+mn-lt"/>
                <a:ea typeface="+mn-ea"/>
                <a:cs typeface="+mn-cs"/>
                <a:hlinkClick r:id="rId5"/>
              </a:rPr>
              <a:t>Landfills</a:t>
            </a:r>
            <a:r>
              <a:rPr lang="en-US" sz="1200" b="0" i="0" kern="1200" dirty="0">
                <a:solidFill>
                  <a:schemeClr val="tx1"/>
                </a:solidFill>
                <a:effectLst/>
                <a:latin typeface="+mn-lt"/>
                <a:ea typeface="+mn-ea"/>
                <a:cs typeface="+mn-cs"/>
              </a:rPr>
              <a:t> are the most common form of waste disposal and are an important component of an integrated waste management system.</a:t>
            </a:r>
            <a:endParaRPr lang="en-US" dirty="0"/>
          </a:p>
          <a:p>
            <a:endParaRPr lang="en-US" dirty="0"/>
          </a:p>
        </p:txBody>
      </p:sp>
      <p:sp>
        <p:nvSpPr>
          <p:cNvPr id="4" name="Slide Number Placeholder 3"/>
          <p:cNvSpPr>
            <a:spLocks noGrp="1"/>
          </p:cNvSpPr>
          <p:nvPr>
            <p:ph type="sldNum" sz="quarter" idx="5"/>
          </p:nvPr>
        </p:nvSpPr>
        <p:spPr/>
        <p:txBody>
          <a:bodyPr/>
          <a:lstStyle/>
          <a:p>
            <a:fld id="{79F73813-16AB-6144-8D41-E39283B1A73A}" type="slidenum">
              <a:rPr lang="en-US" smtClean="0"/>
              <a:t>12</a:t>
            </a:fld>
            <a:endParaRPr lang="en-US" dirty="0"/>
          </a:p>
        </p:txBody>
      </p:sp>
    </p:spTree>
    <p:extLst>
      <p:ext uri="{BB962C8B-B14F-4D97-AF65-F5344CB8AC3E}">
        <p14:creationId xmlns:p14="http://schemas.microsoft.com/office/powerpoint/2010/main" val="126784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*MSW generation rose considerably from 2017 to 2018 mainly because EPA enhanced its food measurement methodology to more fully account for all the ways wasted food is managed throughout the food system.</a:t>
            </a:r>
          </a:p>
          <a:p>
            <a:r>
              <a:rPr lang="en-US" sz="1200" b="0" i="0" kern="1200" dirty="0">
                <a:solidFill>
                  <a:schemeClr val="tx1"/>
                </a:solidFill>
                <a:effectLst/>
                <a:latin typeface="+mn-lt"/>
                <a:ea typeface="+mn-ea"/>
                <a:cs typeface="+mn-cs"/>
              </a:rPr>
              <a:t>Management of MSW continues to be a high priority for state and local governments. This includes the source reduction of wastes before they enter the waste stream and the recovery of generated waste for recycling, composting or other methods. It also includes environmentally sound waste management through combustion with energy recovery and conversion, as well as landfilling practices that meet current standards or newly emerging waste conversion technologies.</a:t>
            </a:r>
          </a:p>
          <a:p>
            <a:endParaRPr lang="en-US" dirty="0"/>
          </a:p>
        </p:txBody>
      </p:sp>
      <p:sp>
        <p:nvSpPr>
          <p:cNvPr id="4" name="Slide Number Placeholder 3"/>
          <p:cNvSpPr>
            <a:spLocks noGrp="1"/>
          </p:cNvSpPr>
          <p:nvPr>
            <p:ph type="sldNum" sz="quarter" idx="5"/>
          </p:nvPr>
        </p:nvSpPr>
        <p:spPr/>
        <p:txBody>
          <a:bodyPr/>
          <a:lstStyle/>
          <a:p>
            <a:fld id="{79F73813-16AB-6144-8D41-E39283B1A73A}" type="slidenum">
              <a:rPr lang="en-US" smtClean="0"/>
              <a:t>13</a:t>
            </a:fld>
            <a:endParaRPr lang="en-US" dirty="0"/>
          </a:p>
        </p:txBody>
      </p:sp>
    </p:spTree>
    <p:extLst>
      <p:ext uri="{BB962C8B-B14F-4D97-AF65-F5344CB8AC3E}">
        <p14:creationId xmlns:p14="http://schemas.microsoft.com/office/powerpoint/2010/main" val="24011166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F73813-16AB-6144-8D41-E39283B1A73A}" type="slidenum">
              <a:rPr lang="en-US" smtClean="0"/>
              <a:t>14</a:t>
            </a:fld>
            <a:endParaRPr lang="en-US" dirty="0"/>
          </a:p>
        </p:txBody>
      </p:sp>
    </p:spTree>
    <p:extLst>
      <p:ext uri="{BB962C8B-B14F-4D97-AF65-F5344CB8AC3E}">
        <p14:creationId xmlns:p14="http://schemas.microsoft.com/office/powerpoint/2010/main" val="5690326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F73813-16AB-6144-8D41-E39283B1A73A}" type="slidenum">
              <a:rPr lang="en-US" smtClean="0"/>
              <a:t>15</a:t>
            </a:fld>
            <a:endParaRPr lang="en-US" dirty="0"/>
          </a:p>
        </p:txBody>
      </p:sp>
    </p:spTree>
    <p:extLst>
      <p:ext uri="{BB962C8B-B14F-4D97-AF65-F5344CB8AC3E}">
        <p14:creationId xmlns:p14="http://schemas.microsoft.com/office/powerpoint/2010/main" val="3707758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i="0" kern="1200" dirty="0">
                <a:solidFill>
                  <a:schemeClr val="tx1"/>
                </a:solidFill>
                <a:effectLst/>
                <a:latin typeface="+mn-lt"/>
                <a:ea typeface="+mn-ea"/>
                <a:cs typeface="+mn-cs"/>
              </a:rPr>
              <a:t>1. Glass Bottles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The glass industry was the first to realize the true benefits of collecting and processing its own packaging in order to create new packaging for products. These days, the glass industry achieves a recycling rate to aspire to, unlike many other industries that are slowly lagging behind.</a:t>
            </a:r>
          </a:p>
          <a:p>
            <a:pPr fontAlgn="base"/>
            <a:r>
              <a:rPr lang="en-US" sz="1200" b="1" i="0" kern="1200" dirty="0">
                <a:solidFill>
                  <a:schemeClr val="tx1"/>
                </a:solidFill>
                <a:effectLst/>
                <a:latin typeface="+mn-lt"/>
                <a:ea typeface="+mn-ea"/>
                <a:cs typeface="+mn-cs"/>
              </a:rPr>
              <a:t>2. Composite Glass Countertops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Recycled glass can be turned into durable and beautiful countertops for use in bathrooms and kitchens and this attractive product is gaining a lot of popularity in modern interiors thanks to its amazing reflective properties and the fact that its durability can compete with tough granite and some other types of composite countertops. The majority of glass composite countertops consist of a combination of 15% cement and 85% recycled glass.</a:t>
            </a:r>
          </a:p>
          <a:p>
            <a:pPr fontAlgn="base"/>
            <a:r>
              <a:rPr lang="en-US" sz="1200" b="1" i="0" kern="1200" dirty="0">
                <a:solidFill>
                  <a:schemeClr val="tx1"/>
                </a:solidFill>
                <a:effectLst/>
                <a:latin typeface="+mn-lt"/>
                <a:ea typeface="+mn-ea"/>
                <a:cs typeface="+mn-cs"/>
              </a:rPr>
              <a:t>3. Recycled Glass Tiles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Pearlescent, shiny, matte or sandblasted, the choice of finish when you are looking for recycled glass tiles is as astounding as the amazing variety of colors. Many companies offer a customized service allowing their customers the opportunity to choose the shape and dimensions of their tiles, allowing people to create a unique look of their own using this green product.</a:t>
            </a:r>
          </a:p>
          <a:p>
            <a:pPr fontAlgn="base"/>
            <a:r>
              <a:rPr lang="en-US" sz="1200" b="1" i="0" kern="1200" dirty="0">
                <a:solidFill>
                  <a:schemeClr val="tx1"/>
                </a:solidFill>
                <a:effectLst/>
                <a:latin typeface="+mn-lt"/>
                <a:ea typeface="+mn-ea"/>
                <a:cs typeface="+mn-cs"/>
              </a:rPr>
              <a:t>4. Recycled Glass Backsplashes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Made with recycled glass, glass backsplashes come in a wide range of sizes. They are a durable and hygienic surface for homes as well as businesses and the options in terms of their design and color are plentiful. Fiber optic lights that are fitted beneath the surface are one of the numerous creative ways to use this green product to enhance an interior.</a:t>
            </a:r>
          </a:p>
          <a:p>
            <a:pPr fontAlgn="base"/>
            <a:r>
              <a:rPr lang="en-US" sz="1200" b="1" i="0" kern="1200" dirty="0">
                <a:solidFill>
                  <a:schemeClr val="tx1"/>
                </a:solidFill>
                <a:effectLst/>
                <a:latin typeface="+mn-lt"/>
                <a:ea typeface="+mn-ea"/>
                <a:cs typeface="+mn-cs"/>
              </a:rPr>
              <a:t>5. Glassphalt</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This specific variant of asphalt uses a quantity of crushed glass in place of sand and makes a stunning alternative to standard pavement because apart from being durable and tough, it sparkles in the sunlight!</a:t>
            </a:r>
          </a:p>
          <a:p>
            <a:pPr fontAlgn="base"/>
            <a:r>
              <a:rPr lang="en-US" sz="1200" b="1" i="0" kern="1200" dirty="0">
                <a:solidFill>
                  <a:schemeClr val="tx1"/>
                </a:solidFill>
                <a:effectLst/>
                <a:latin typeface="+mn-lt"/>
                <a:ea typeface="+mn-ea"/>
                <a:cs typeface="+mn-cs"/>
              </a:rPr>
              <a:t>6. Beads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Recycled glass is also used to make beads that are then utilized to manufacture all kinds of craft and jewelry products. Glass has been used for beads for centuries so recycling this material for this specific purpose makes perfect sense.</a:t>
            </a:r>
          </a:p>
          <a:p>
            <a:pPr fontAlgn="base"/>
            <a:r>
              <a:rPr lang="en-US" sz="1200" b="1" i="0" kern="1200" dirty="0">
                <a:solidFill>
                  <a:schemeClr val="tx1"/>
                </a:solidFill>
                <a:effectLst/>
                <a:latin typeface="+mn-lt"/>
                <a:ea typeface="+mn-ea"/>
                <a:cs typeface="+mn-cs"/>
              </a:rPr>
              <a:t>7. Construction Material</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There are a wide range of uses for recycled glass in construction. When it is crushed thoroughly, it can be used to replace sand. And if it is crushed less thoroughly, it is still useable as it can replace gravel.</a:t>
            </a:r>
          </a:p>
          <a:p>
            <a:pPr fontAlgn="base"/>
            <a:r>
              <a:rPr lang="en-US" sz="1200" b="0" i="0" kern="1200" dirty="0">
                <a:solidFill>
                  <a:schemeClr val="tx1"/>
                </a:solidFill>
                <a:effectLst/>
                <a:latin typeface="+mn-lt"/>
                <a:ea typeface="+mn-ea"/>
                <a:cs typeface="+mn-cs"/>
              </a:rPr>
              <a:t>Following are some of the uses of recycled glass in construction:</a:t>
            </a:r>
          </a:p>
          <a:p>
            <a:pPr fontAlgn="base"/>
            <a:r>
              <a:rPr lang="en-US" sz="1200" b="0" i="0" kern="1200" dirty="0">
                <a:solidFill>
                  <a:schemeClr val="tx1"/>
                </a:solidFill>
                <a:effectLst/>
                <a:latin typeface="+mn-lt"/>
                <a:ea typeface="+mn-ea"/>
                <a:cs typeface="+mn-cs"/>
              </a:rPr>
              <a:t>• In aggregate</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Backfill for foundations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Backfill for pipes and trenches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Road surfaces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The production of insulation materials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Mixing concrete</a:t>
            </a:r>
          </a:p>
          <a:p>
            <a:endParaRPr lang="en-US" dirty="0"/>
          </a:p>
        </p:txBody>
      </p:sp>
      <p:sp>
        <p:nvSpPr>
          <p:cNvPr id="4" name="Slide Number Placeholder 3"/>
          <p:cNvSpPr>
            <a:spLocks noGrp="1"/>
          </p:cNvSpPr>
          <p:nvPr>
            <p:ph type="sldNum" sz="quarter" idx="5"/>
          </p:nvPr>
        </p:nvSpPr>
        <p:spPr/>
        <p:txBody>
          <a:bodyPr/>
          <a:lstStyle/>
          <a:p>
            <a:fld id="{79F73813-16AB-6144-8D41-E39283B1A73A}" type="slidenum">
              <a:rPr lang="en-US" smtClean="0"/>
              <a:t>16</a:t>
            </a:fld>
            <a:endParaRPr lang="en-US" dirty="0"/>
          </a:p>
        </p:txBody>
      </p:sp>
    </p:spTree>
    <p:extLst>
      <p:ext uri="{BB962C8B-B14F-4D97-AF65-F5344CB8AC3E}">
        <p14:creationId xmlns:p14="http://schemas.microsoft.com/office/powerpoint/2010/main" val="175799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F73813-16AB-6144-8D41-E39283B1A73A}" type="slidenum">
              <a:rPr lang="en-US" smtClean="0"/>
              <a:t>17</a:t>
            </a:fld>
            <a:endParaRPr lang="en-US" dirty="0"/>
          </a:p>
        </p:txBody>
      </p:sp>
    </p:spTree>
    <p:extLst>
      <p:ext uri="{BB962C8B-B14F-4D97-AF65-F5344CB8AC3E}">
        <p14:creationId xmlns:p14="http://schemas.microsoft.com/office/powerpoint/2010/main" val="28210009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LIFESPAN - Paper is mainly made from wood fibers. Those fibers become shorter each time paper is recycled. Shorter fibers make thinner and less durable paper.</a:t>
            </a:r>
            <a:endParaRPr lang="en-US" dirty="0"/>
          </a:p>
        </p:txBody>
      </p:sp>
      <p:sp>
        <p:nvSpPr>
          <p:cNvPr id="4" name="Slide Number Placeholder 3"/>
          <p:cNvSpPr>
            <a:spLocks noGrp="1"/>
          </p:cNvSpPr>
          <p:nvPr>
            <p:ph type="sldNum" sz="quarter" idx="5"/>
          </p:nvPr>
        </p:nvSpPr>
        <p:spPr/>
        <p:txBody>
          <a:bodyPr/>
          <a:lstStyle/>
          <a:p>
            <a:fld id="{79F73813-16AB-6144-8D41-E39283B1A73A}" type="slidenum">
              <a:rPr lang="en-US" smtClean="0"/>
              <a:t>18</a:t>
            </a:fld>
            <a:endParaRPr lang="en-US" dirty="0"/>
          </a:p>
        </p:txBody>
      </p:sp>
    </p:spTree>
    <p:extLst>
      <p:ext uri="{BB962C8B-B14F-4D97-AF65-F5344CB8AC3E}">
        <p14:creationId xmlns:p14="http://schemas.microsoft.com/office/powerpoint/2010/main" val="502778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Permeable paving for walkways, driveways, and other outdoor hard surfaces: Broken concrete that is carefully laid creates a stable, porous traffic surface that rainwater can filter through. This technique reduces the amount of runoff water that must be managed by storm sewer systems and helps to replenish groundwater.</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Base for new asphalt paving: Through a process called </a:t>
            </a:r>
            <a:r>
              <a:rPr lang="en-US" sz="1200" b="0" i="1" kern="1200" dirty="0">
                <a:solidFill>
                  <a:schemeClr val="tx1"/>
                </a:solidFill>
                <a:effectLst/>
                <a:latin typeface="+mn-lt"/>
                <a:ea typeface="+mn-ea"/>
                <a:cs typeface="+mn-cs"/>
              </a:rPr>
              <a:t>rubblization</a:t>
            </a:r>
            <a:r>
              <a:rPr lang="en-US" sz="1200" b="0" i="0" kern="1200" dirty="0">
                <a:solidFill>
                  <a:schemeClr val="tx1"/>
                </a:solidFill>
                <a:effectLst/>
                <a:latin typeface="+mn-lt"/>
                <a:ea typeface="+mn-ea"/>
                <a:cs typeface="+mn-cs"/>
              </a:rPr>
              <a:t>, old </a:t>
            </a:r>
            <a:r>
              <a:rPr lang="en-US" sz="1200" b="0" i="0" u="none" strike="noStrike" kern="1200" dirty="0">
                <a:solidFill>
                  <a:schemeClr val="tx1"/>
                </a:solidFill>
                <a:effectLst/>
                <a:latin typeface="+mn-lt"/>
                <a:ea typeface="+mn-ea"/>
                <a:cs typeface="+mn-cs"/>
                <a:hlinkClick r:id="rId3"/>
              </a:rPr>
              <a:t>concrete pavement</a:t>
            </a:r>
            <a:r>
              <a:rPr lang="en-US" sz="1200" b="0" i="0" kern="1200" dirty="0">
                <a:solidFill>
                  <a:schemeClr val="tx1"/>
                </a:solidFill>
                <a:effectLst/>
                <a:latin typeface="+mn-lt"/>
                <a:ea typeface="+mn-ea"/>
                <a:cs typeface="+mn-cs"/>
              </a:rPr>
              <a:t> can be broken in place and used as a base layer for asphalt pavement laid over it.</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Bed foundation material for trenches containing underground utility lines: Utility trenches are oven covered with gravel to assist drainage, and crushed concrete makes a good, inexpensive substitute for gravel.</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Aggregate for mixing new concrete: Crushed concrete can replace some of the virgin (new) aggregate used in ready-mix concrete.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Controlling streambank erosion: Larger pieces of crushed concrete placed along vulnerable stream banks or gullies can help control erosion.</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Landscaping mulch: When properly crushed and well sorted, ground concrete can replace river rock or other gravels used as ground covers and mulch.</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Fill for wire gabions: Wire cages (gabions) filled with crushed gravel can make decorative and functional privacy screen walls or retaining walls.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Material for building new oceanic reef habitats: Large pieces of concrete carefully positioned offshore can form the foundation for coral to build new reefs.</a:t>
            </a:r>
          </a:p>
          <a:p>
            <a:endParaRPr lang="en-US" dirty="0"/>
          </a:p>
        </p:txBody>
      </p:sp>
      <p:sp>
        <p:nvSpPr>
          <p:cNvPr id="4" name="Slide Number Placeholder 3"/>
          <p:cNvSpPr>
            <a:spLocks noGrp="1"/>
          </p:cNvSpPr>
          <p:nvPr>
            <p:ph type="sldNum" sz="quarter" idx="5"/>
          </p:nvPr>
        </p:nvSpPr>
        <p:spPr/>
        <p:txBody>
          <a:bodyPr/>
          <a:lstStyle/>
          <a:p>
            <a:fld id="{79F73813-16AB-6144-8D41-E39283B1A73A}" type="slidenum">
              <a:rPr lang="en-US" smtClean="0"/>
              <a:t>19</a:t>
            </a:fld>
            <a:endParaRPr lang="en-US" dirty="0"/>
          </a:p>
        </p:txBody>
      </p:sp>
    </p:spTree>
    <p:extLst>
      <p:ext uri="{BB962C8B-B14F-4D97-AF65-F5344CB8AC3E}">
        <p14:creationId xmlns:p14="http://schemas.microsoft.com/office/powerpoint/2010/main" val="1384503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Most prominently, </a:t>
            </a:r>
            <a:r>
              <a:rPr lang="en-US" sz="1200" b="1" i="0" kern="1200" dirty="0">
                <a:solidFill>
                  <a:schemeClr val="tx1"/>
                </a:solidFill>
                <a:effectLst/>
                <a:latin typeface="+mn-lt"/>
                <a:ea typeface="+mn-ea"/>
                <a:cs typeface="+mn-cs"/>
              </a:rPr>
              <a:t>industrial waste</a:t>
            </a:r>
            <a:r>
              <a:rPr lang="en-US" sz="1200" b="0" i="0" kern="1200" dirty="0">
                <a:solidFill>
                  <a:schemeClr val="tx1"/>
                </a:solidFill>
                <a:effectLst/>
                <a:latin typeface="+mn-lt"/>
                <a:ea typeface="+mn-ea"/>
                <a:cs typeface="+mn-cs"/>
              </a:rPr>
              <a:t> streams have been found to be 18 times higher than the streams of municipal solid waste. </a:t>
            </a:r>
            <a:r>
              <a:rPr lang="en-US" sz="1200" b="1" i="0" kern="1200" dirty="0">
                <a:solidFill>
                  <a:schemeClr val="tx1"/>
                </a:solidFill>
                <a:effectLst/>
                <a:latin typeface="+mn-lt"/>
                <a:ea typeface="+mn-ea"/>
                <a:cs typeface="+mn-cs"/>
              </a:rPr>
              <a:t>Agricultural, construction and demolition wastes</a:t>
            </a:r>
            <a:r>
              <a:rPr lang="en-US" sz="1200" b="0" i="0" kern="1200" dirty="0">
                <a:solidFill>
                  <a:schemeClr val="tx1"/>
                </a:solidFill>
                <a:effectLst/>
                <a:latin typeface="+mn-lt"/>
                <a:ea typeface="+mn-ea"/>
                <a:cs typeface="+mn-cs"/>
              </a:rPr>
              <a:t> are globally generated in comparable amounts to that of municipal solid waste. Less voluminous but also important are </a:t>
            </a:r>
            <a:r>
              <a:rPr lang="en-US" sz="1200" b="1" i="0" kern="1200" dirty="0">
                <a:solidFill>
                  <a:schemeClr val="tx1"/>
                </a:solidFill>
                <a:effectLst/>
                <a:latin typeface="+mn-lt"/>
                <a:ea typeface="+mn-ea"/>
                <a:cs typeface="+mn-cs"/>
              </a:rPr>
              <a:t>hazardous, medical and electronic waste</a:t>
            </a:r>
            <a:r>
              <a:rPr lang="en-US" sz="1200" b="0" i="0" kern="1200" dirty="0">
                <a:solidFill>
                  <a:schemeClr val="tx1"/>
                </a:solidFill>
                <a:effectLst/>
                <a:latin typeface="+mn-lt"/>
                <a:ea typeface="+mn-ea"/>
                <a:cs typeface="+mn-cs"/>
              </a:rPr>
              <a:t>.</a:t>
            </a:r>
            <a:endParaRPr lang="en-US" dirty="0"/>
          </a:p>
          <a:p>
            <a:endParaRPr lang="en-US" dirty="0"/>
          </a:p>
        </p:txBody>
      </p:sp>
      <p:sp>
        <p:nvSpPr>
          <p:cNvPr id="4" name="Slide Number Placeholder 3"/>
          <p:cNvSpPr>
            <a:spLocks noGrp="1"/>
          </p:cNvSpPr>
          <p:nvPr>
            <p:ph type="sldNum" sz="quarter" idx="5"/>
          </p:nvPr>
        </p:nvSpPr>
        <p:spPr/>
        <p:txBody>
          <a:bodyPr/>
          <a:lstStyle/>
          <a:p>
            <a:fld id="{79F73813-16AB-6144-8D41-E39283B1A73A}" type="slidenum">
              <a:rPr lang="en-US" smtClean="0"/>
              <a:t>2</a:t>
            </a:fld>
            <a:endParaRPr lang="en-US" dirty="0"/>
          </a:p>
        </p:txBody>
      </p:sp>
    </p:spTree>
    <p:extLst>
      <p:ext uri="{BB962C8B-B14F-4D97-AF65-F5344CB8AC3E}">
        <p14:creationId xmlns:p14="http://schemas.microsoft.com/office/powerpoint/2010/main" val="4102441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dirty="0"/>
              <a:t>Process:</a:t>
            </a:r>
          </a:p>
          <a:p>
            <a:pPr lvl="1">
              <a:buFont typeface="Arial" panose="020B0604020202020204" pitchFamily="34" charset="0"/>
              <a:buChar char="•"/>
            </a:pPr>
            <a:r>
              <a:rPr lang="en-US" dirty="0"/>
              <a:t>Devulcanized - breaks down the bonds formed during the vulcanization process (</a:t>
            </a:r>
            <a:r>
              <a:rPr lang="en-US" sz="1200" b="0" i="0" kern="1200" dirty="0">
                <a:solidFill>
                  <a:schemeClr val="tx1"/>
                </a:solidFill>
                <a:effectLst/>
                <a:latin typeface="+mn-lt"/>
                <a:ea typeface="+mn-ea"/>
                <a:cs typeface="+mn-cs"/>
              </a:rPr>
              <a:t>many involving high heat and toxic chemicals, which can make environmentally sound rubber recycling difficult.)</a:t>
            </a:r>
            <a:endParaRPr lang="en-US" dirty="0"/>
          </a:p>
          <a:p>
            <a:pPr lvl="1">
              <a:buFont typeface="Arial" panose="020B0604020202020204" pitchFamily="34" charset="0"/>
              <a:buChar char="•"/>
            </a:pPr>
            <a:r>
              <a:rPr lang="en-US" dirty="0"/>
              <a:t>Collect, Remove Steel Wires, Breakdown Whole Tires, Rubber Screening, Cleaning</a:t>
            </a:r>
          </a:p>
          <a:p>
            <a:pPr>
              <a:buFont typeface="Arial" panose="020B0604020202020204" pitchFamily="34" charset="0"/>
              <a:buChar char="•"/>
            </a:pPr>
            <a:r>
              <a:rPr lang="en-US" dirty="0"/>
              <a:t>300 million tires are scrapped annually and most are put into landfill</a:t>
            </a:r>
          </a:p>
          <a:p>
            <a:pPr>
              <a:buFont typeface="Arial" panose="020B0604020202020204" pitchFamily="34" charset="0"/>
              <a:buChar char="•"/>
            </a:pPr>
            <a:r>
              <a:rPr lang="en-US" dirty="0"/>
              <a:t>Rubber is poisonous when just thrown away and has severe negative environmental impacts</a:t>
            </a:r>
          </a:p>
          <a:p>
            <a:pPr>
              <a:buFont typeface="Arial" panose="020B0604020202020204" pitchFamily="34" charset="0"/>
              <a:buChar char="•"/>
            </a:pPr>
            <a:r>
              <a:rPr lang="en-US" dirty="0"/>
              <a:t>About 250 million tires are recycled every year in the United States.</a:t>
            </a:r>
          </a:p>
          <a:p>
            <a:r>
              <a:rPr lang="en-US" sz="1200" b="0" i="0" kern="1200" dirty="0">
                <a:solidFill>
                  <a:schemeClr val="tx1"/>
                </a:solidFill>
                <a:effectLst/>
                <a:latin typeface="+mn-lt"/>
                <a:ea typeface="+mn-ea"/>
                <a:cs typeface="+mn-cs"/>
              </a:rPr>
              <a:t>many involving high heat and toxic chemicals, which can make environmentally sound rubber recycling difficult.</a:t>
            </a:r>
            <a:endParaRPr lang="en-US" dirty="0"/>
          </a:p>
        </p:txBody>
      </p:sp>
      <p:sp>
        <p:nvSpPr>
          <p:cNvPr id="4" name="Slide Number Placeholder 3"/>
          <p:cNvSpPr>
            <a:spLocks noGrp="1"/>
          </p:cNvSpPr>
          <p:nvPr>
            <p:ph type="sldNum" sz="quarter" idx="5"/>
          </p:nvPr>
        </p:nvSpPr>
        <p:spPr/>
        <p:txBody>
          <a:bodyPr/>
          <a:lstStyle/>
          <a:p>
            <a:fld id="{79F73813-16AB-6144-8D41-E39283B1A73A}" type="slidenum">
              <a:rPr lang="en-US" smtClean="0"/>
              <a:t>20</a:t>
            </a:fld>
            <a:endParaRPr lang="en-US" dirty="0"/>
          </a:p>
        </p:txBody>
      </p:sp>
    </p:spTree>
    <p:extLst>
      <p:ext uri="{BB962C8B-B14F-4D97-AF65-F5344CB8AC3E}">
        <p14:creationId xmlns:p14="http://schemas.microsoft.com/office/powerpoint/2010/main" val="23599793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hlinkClick r:id="rId3"/>
              </a:rPr>
              <a:t>SPENT GRAINS:</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hlinkClick r:id="rId3"/>
              </a:rPr>
              <a:t>ReGrained</a:t>
            </a:r>
            <a:r>
              <a:rPr lang="en-US" sz="1200" b="0" i="0" kern="1200" dirty="0">
                <a:solidFill>
                  <a:schemeClr val="tx1"/>
                </a:solidFill>
                <a:effectLst/>
                <a:latin typeface="+mn-lt"/>
                <a:ea typeface="+mn-ea"/>
                <a:cs typeface="+mn-cs"/>
              </a:rPr>
              <a:t> saw an opportunity in the nutritional qualities of spent grain. It has almost as much protein as almonds, three times the amount of fiber than oatmeal, and is low in sugar. Granola bars are made with these ingredients for flavors like Honey Cinnamon IPA and Chocolate Coffee Stout. ReGrained is developing other products to include bread, cookies, cereal, and chips.</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hlinkClick r:id="rId4"/>
              </a:rPr>
              <a:t>Rise flour</a:t>
            </a:r>
            <a:r>
              <a:rPr lang="en-US" sz="1200" b="0" i="0" kern="1200" dirty="0">
                <a:solidFill>
                  <a:schemeClr val="tx1"/>
                </a:solidFill>
                <a:effectLst/>
                <a:latin typeface="+mn-lt"/>
                <a:ea typeface="+mn-ea"/>
                <a:cs typeface="+mn-cs"/>
              </a:rPr>
              <a:t> is based in Brooklyn, New York, and collects spent grain from local breweries to make barley flour. The flour takes on the flavors and scents of the original brews. Flours made from ales taste nutty and light, for example, and porters make dark and rich flours that smell like chocolate. (</a:t>
            </a:r>
            <a:r>
              <a:rPr lang="en-US" sz="1200" b="0" i="0" u="none" strike="noStrike" kern="1200" dirty="0">
                <a:solidFill>
                  <a:schemeClr val="tx1"/>
                </a:solidFill>
                <a:effectLst/>
                <a:latin typeface="+mn-lt"/>
                <a:ea typeface="+mn-ea"/>
                <a:cs typeface="+mn-cs"/>
                <a:hlinkClick r:id="rId5"/>
              </a:rPr>
              <a:t>King Arthur Flour</a:t>
            </a:r>
            <a:r>
              <a:rPr lang="en-US" sz="1200" b="0" i="0" kern="1200" dirty="0">
                <a:solidFill>
                  <a:schemeClr val="tx1"/>
                </a:solidFill>
                <a:effectLst/>
                <a:latin typeface="+mn-lt"/>
                <a:ea typeface="+mn-ea"/>
                <a:cs typeface="+mn-cs"/>
              </a:rPr>
              <a:t> has some </a:t>
            </a:r>
            <a:r>
              <a:rPr lang="en-US" sz="1200" b="0" i="0" u="none" strike="noStrike" kern="1200" dirty="0">
                <a:solidFill>
                  <a:schemeClr val="tx1"/>
                </a:solidFill>
                <a:effectLst/>
                <a:latin typeface="+mn-lt"/>
                <a:ea typeface="+mn-ea"/>
                <a:cs typeface="+mn-cs"/>
                <a:hlinkClick r:id="rId5"/>
              </a:rPr>
              <a:t>useful tips</a:t>
            </a:r>
            <a:r>
              <a:rPr lang="en-US" sz="1200" b="0" i="0" kern="1200" dirty="0">
                <a:solidFill>
                  <a:schemeClr val="tx1"/>
                </a:solidFill>
                <a:effectLst/>
                <a:latin typeface="+mn-lt"/>
                <a:ea typeface="+mn-ea"/>
                <a:cs typeface="+mn-cs"/>
              </a:rPr>
              <a:t> on when to replace AP flour with barley flour, and community member </a:t>
            </a:r>
            <a:r>
              <a:rPr lang="en-US" sz="1200" b="0" i="0" u="none" strike="noStrike" kern="1200" dirty="0">
                <a:solidFill>
                  <a:schemeClr val="tx1"/>
                </a:solidFill>
                <a:effectLst/>
                <a:latin typeface="+mn-lt"/>
                <a:ea typeface="+mn-ea"/>
                <a:cs typeface="+mn-cs"/>
                <a:hlinkClick r:id="rId6"/>
              </a:rPr>
              <a:t>AntoniaJames</a:t>
            </a:r>
            <a:r>
              <a:rPr lang="en-US" sz="1200" b="0" i="0" kern="1200" dirty="0">
                <a:solidFill>
                  <a:schemeClr val="tx1"/>
                </a:solidFill>
                <a:effectLst/>
                <a:latin typeface="+mn-lt"/>
                <a:ea typeface="+mn-ea"/>
                <a:cs typeface="+mn-cs"/>
              </a:rPr>
              <a:t> has a mean recipe for </a:t>
            </a:r>
            <a:r>
              <a:rPr lang="en-US" sz="1200" b="0" i="0" u="none" strike="noStrike" kern="1200" dirty="0">
                <a:solidFill>
                  <a:schemeClr val="tx1"/>
                </a:solidFill>
                <a:effectLst/>
                <a:latin typeface="+mn-lt"/>
                <a:ea typeface="+mn-ea"/>
                <a:cs typeface="+mn-cs"/>
                <a:hlinkClick r:id="rId7"/>
              </a:rPr>
              <a:t>Ricotta Whey and Barley Bread</a:t>
            </a:r>
            <a:r>
              <a:rPr lang="en-US" sz="1200" b="0" i="0"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Dog owners can also benefit. </a:t>
            </a:r>
            <a:r>
              <a:rPr lang="en-US" sz="1200" b="0" i="0" u="none" strike="noStrike" kern="1200" dirty="0">
                <a:solidFill>
                  <a:schemeClr val="tx1"/>
                </a:solidFill>
                <a:effectLst/>
                <a:latin typeface="+mn-lt"/>
                <a:ea typeface="+mn-ea"/>
                <a:cs typeface="+mn-cs"/>
                <a:hlinkClick r:id="rId8"/>
              </a:rPr>
              <a:t>Doggie Beer Bones</a:t>
            </a:r>
            <a:r>
              <a:rPr lang="en-US" sz="1200" b="0" i="0" kern="1200" dirty="0">
                <a:solidFill>
                  <a:schemeClr val="tx1"/>
                </a:solidFill>
                <a:effectLst/>
                <a:latin typeface="+mn-lt"/>
                <a:ea typeface="+mn-ea"/>
                <a:cs typeface="+mn-cs"/>
              </a:rPr>
              <a:t> makes natural dog treats from locally sourced spent brewing grains. Flavors include malted barley, peanut butter, egg, and barley flour.</a:t>
            </a:r>
          </a:p>
          <a:p>
            <a:pPr marL="0" indent="0">
              <a:buFont typeface="Arial" panose="020B0604020202020204" pitchFamily="34" charset="0"/>
              <a:buNone/>
            </a:pPr>
            <a:r>
              <a:rPr lang="en-US" sz="1200" b="0" i="0" kern="1200" dirty="0">
                <a:solidFill>
                  <a:schemeClr val="tx1"/>
                </a:solidFill>
                <a:effectLst/>
                <a:latin typeface="+mn-lt"/>
                <a:ea typeface="+mn-ea"/>
                <a:cs typeface="+mn-cs"/>
              </a:rPr>
              <a:t>COFFEE HUSKS AND GROUNDS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hlinkClick r:id="rId9"/>
              </a:rPr>
              <a:t>Nomad Trading Co.</a:t>
            </a:r>
            <a:r>
              <a:rPr lang="en-US" sz="1200" b="0" i="0" kern="1200" dirty="0">
                <a:solidFill>
                  <a:schemeClr val="tx1"/>
                </a:solidFill>
                <a:effectLst/>
                <a:latin typeface="+mn-lt"/>
                <a:ea typeface="+mn-ea"/>
                <a:cs typeface="+mn-cs"/>
              </a:rPr>
              <a:t>, one of the companies brewing this coffee-tea infusion, sources their coffee husks from small organic farmers in Costa Rica. To promote sustainable and social impact initiatives, the company considers the farmer's agronomic practices and trades directly with farmers to ensure they are paid fairly.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hlinkClick r:id="rId10"/>
              </a:rPr>
              <a:t>GroCycle</a:t>
            </a:r>
            <a:r>
              <a:rPr lang="en-US" sz="1200" b="0" i="0" kern="1200" dirty="0">
                <a:solidFill>
                  <a:schemeClr val="tx1"/>
                </a:solidFill>
                <a:effectLst/>
                <a:latin typeface="+mn-lt"/>
                <a:ea typeface="+mn-ea"/>
                <a:cs typeface="+mn-cs"/>
              </a:rPr>
              <a:t>, based out of Devon in the UK, has been growing oyster mushrooms from spent coffee grounds since 2011. They've since expanded and started an </a:t>
            </a:r>
            <a:r>
              <a:rPr lang="en-US" sz="1200" b="0" i="0" u="none" strike="noStrike" kern="1200" dirty="0">
                <a:solidFill>
                  <a:schemeClr val="tx1"/>
                </a:solidFill>
                <a:effectLst/>
                <a:latin typeface="+mn-lt"/>
                <a:ea typeface="+mn-ea"/>
                <a:cs typeface="+mn-cs"/>
                <a:hlinkClick r:id="rId11"/>
              </a:rPr>
              <a:t>urban mushroom farm</a:t>
            </a:r>
            <a:r>
              <a:rPr lang="en-US" sz="1200" b="0" i="0" kern="1200" dirty="0">
                <a:solidFill>
                  <a:schemeClr val="tx1"/>
                </a:solidFill>
                <a:effectLst/>
                <a:latin typeface="+mn-lt"/>
                <a:ea typeface="+mn-ea"/>
                <a:cs typeface="+mn-cs"/>
              </a:rPr>
              <a:t> where hundreds of pounds of used coffee grounds are collected for growing oyster mushrooms; the harvest is sold to local restaurants and markets, and the waste from the farming process is then turned into compost. Last year, over 65,000 pounds of coffee grounds have been recycled and turned into 7 tons of oyster mushrooms.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a:solidFill>
                  <a:schemeClr val="tx1"/>
                </a:solidFill>
                <a:effectLst/>
                <a:latin typeface="+mn-lt"/>
                <a:ea typeface="+mn-ea"/>
                <a:cs typeface="+mn-cs"/>
              </a:rPr>
              <a:t>OTHER EXAMPLES: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Vegetable and Fruit Pulp - seasonings, gelato, etc</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9F73813-16AB-6144-8D41-E39283B1A73A}" type="slidenum">
              <a:rPr lang="en-US" smtClean="0"/>
              <a:t>21</a:t>
            </a:fld>
            <a:endParaRPr lang="en-US" dirty="0"/>
          </a:p>
        </p:txBody>
      </p:sp>
    </p:spTree>
    <p:extLst>
      <p:ext uri="{BB962C8B-B14F-4D97-AF65-F5344CB8AC3E}">
        <p14:creationId xmlns:p14="http://schemas.microsoft.com/office/powerpoint/2010/main" val="42816574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F73813-16AB-6144-8D41-E39283B1A73A}" type="slidenum">
              <a:rPr lang="en-US" smtClean="0"/>
              <a:t>22</a:t>
            </a:fld>
            <a:endParaRPr lang="en-US" dirty="0"/>
          </a:p>
        </p:txBody>
      </p:sp>
    </p:spTree>
    <p:extLst>
      <p:ext uri="{BB962C8B-B14F-4D97-AF65-F5344CB8AC3E}">
        <p14:creationId xmlns:p14="http://schemas.microsoft.com/office/powerpoint/2010/main" val="18882360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F73813-16AB-6144-8D41-E39283B1A73A}" type="slidenum">
              <a:rPr lang="en-US" smtClean="0"/>
              <a:t>23</a:t>
            </a:fld>
            <a:endParaRPr lang="en-US" dirty="0"/>
          </a:p>
        </p:txBody>
      </p:sp>
    </p:spTree>
    <p:extLst>
      <p:ext uri="{BB962C8B-B14F-4D97-AF65-F5344CB8AC3E}">
        <p14:creationId xmlns:p14="http://schemas.microsoft.com/office/powerpoint/2010/main" val="22505387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F73813-16AB-6144-8D41-E39283B1A73A}" type="slidenum">
              <a:rPr lang="en-US" smtClean="0"/>
              <a:t>24</a:t>
            </a:fld>
            <a:endParaRPr lang="en-US" dirty="0"/>
          </a:p>
        </p:txBody>
      </p:sp>
    </p:spTree>
    <p:extLst>
      <p:ext uri="{BB962C8B-B14F-4D97-AF65-F5344CB8AC3E}">
        <p14:creationId xmlns:p14="http://schemas.microsoft.com/office/powerpoint/2010/main" val="694246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F73813-16AB-6144-8D41-E39283B1A73A}" type="slidenum">
              <a:rPr lang="en-US" smtClean="0"/>
              <a:t>25</a:t>
            </a:fld>
            <a:endParaRPr lang="en-US" dirty="0"/>
          </a:p>
        </p:txBody>
      </p:sp>
    </p:spTree>
    <p:extLst>
      <p:ext uri="{BB962C8B-B14F-4D97-AF65-F5344CB8AC3E}">
        <p14:creationId xmlns:p14="http://schemas.microsoft.com/office/powerpoint/2010/main" val="7796988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F73813-16AB-6144-8D41-E39283B1A73A}" type="slidenum">
              <a:rPr lang="en-US" smtClean="0"/>
              <a:t>26</a:t>
            </a:fld>
            <a:endParaRPr lang="en-US" dirty="0"/>
          </a:p>
        </p:txBody>
      </p:sp>
    </p:spTree>
    <p:extLst>
      <p:ext uri="{BB962C8B-B14F-4D97-AF65-F5344CB8AC3E}">
        <p14:creationId xmlns:p14="http://schemas.microsoft.com/office/powerpoint/2010/main" val="6390639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sz="1200" b="0" i="0" kern="1200" dirty="0">
                <a:solidFill>
                  <a:schemeClr val="tx1"/>
                </a:solidFill>
                <a:effectLst/>
                <a:latin typeface="+mn-lt"/>
                <a:ea typeface="+mn-ea"/>
                <a:cs typeface="+mn-cs"/>
              </a:rPr>
              <a:t>Achieving </a:t>
            </a:r>
            <a:r>
              <a:rPr lang="en-US" sz="1200" b="1" i="0" kern="1200" dirty="0">
                <a:solidFill>
                  <a:schemeClr val="tx1"/>
                </a:solidFill>
                <a:effectLst/>
                <a:latin typeface="+mn-lt"/>
                <a:ea typeface="+mn-ea"/>
                <a:cs typeface="+mn-cs"/>
              </a:rPr>
              <a:t>Net Zero Water</a:t>
            </a:r>
            <a:r>
              <a:rPr lang="en-US" sz="1200" b="0" i="0" kern="1200" dirty="0">
                <a:solidFill>
                  <a:schemeClr val="tx1"/>
                </a:solidFill>
                <a:effectLst/>
                <a:latin typeface="+mn-lt"/>
                <a:ea typeface="+mn-ea"/>
                <a:cs typeface="+mn-cs"/>
              </a:rPr>
              <a:t> means limiting the consumption of water resources and returning it back to the same watershed so as not to deplete the resources of that region in quantity or quality over the course of the year.</a:t>
            </a:r>
          </a:p>
          <a:p>
            <a:pPr>
              <a:buFont typeface="Arial" panose="020B0604020202020204" pitchFamily="34" charset="0"/>
              <a:buChar char="•"/>
            </a:pPr>
            <a:r>
              <a:rPr lang="en-US" sz="1200" b="0" i="0" kern="1200" dirty="0">
                <a:solidFill>
                  <a:schemeClr val="tx1"/>
                </a:solidFill>
                <a:effectLst/>
                <a:latin typeface="+mn-lt"/>
                <a:ea typeface="+mn-ea"/>
                <a:cs typeface="+mn-cs"/>
              </a:rPr>
              <a:t>Achieving</a:t>
            </a:r>
            <a:r>
              <a:rPr lang="en-US" sz="1200" b="1" i="0" kern="1200" dirty="0">
                <a:solidFill>
                  <a:schemeClr val="tx1"/>
                </a:solidFill>
                <a:effectLst/>
                <a:latin typeface="+mn-lt"/>
                <a:ea typeface="+mn-ea"/>
                <a:cs typeface="+mn-cs"/>
              </a:rPr>
              <a:t> Net Zero Energy</a:t>
            </a:r>
            <a:r>
              <a:rPr lang="en-US" sz="1200" b="0" i="0" kern="1200" dirty="0">
                <a:solidFill>
                  <a:schemeClr val="tx1"/>
                </a:solidFill>
                <a:effectLst/>
                <a:latin typeface="+mn-lt"/>
                <a:ea typeface="+mn-ea"/>
                <a:cs typeface="+mn-cs"/>
              </a:rPr>
              <a:t> means producing, from renewable resources, </a:t>
            </a:r>
            <a:r>
              <a:rPr lang="en-US" sz="1200" b="0" i="1" kern="1200" dirty="0">
                <a:solidFill>
                  <a:schemeClr val="tx1"/>
                </a:solidFill>
                <a:effectLst/>
                <a:latin typeface="+mn-lt"/>
                <a:ea typeface="+mn-ea"/>
                <a:cs typeface="+mn-cs"/>
              </a:rPr>
              <a:t>as much</a:t>
            </a:r>
            <a:r>
              <a:rPr lang="en-US" sz="1200" b="0" i="0" kern="1200" dirty="0">
                <a:solidFill>
                  <a:schemeClr val="tx1"/>
                </a:solidFill>
                <a:effectLst/>
                <a:latin typeface="+mn-lt"/>
                <a:ea typeface="+mn-ea"/>
                <a:cs typeface="+mn-cs"/>
              </a:rPr>
              <a:t> energy on site as is used over the course of a year. Achieving </a:t>
            </a:r>
            <a:r>
              <a:rPr lang="en-US" sz="1200" b="1" i="0" kern="1200" dirty="0">
                <a:solidFill>
                  <a:schemeClr val="tx1"/>
                </a:solidFill>
                <a:effectLst/>
                <a:latin typeface="+mn-lt"/>
                <a:ea typeface="+mn-ea"/>
                <a:cs typeface="+mn-cs"/>
              </a:rPr>
              <a:t>Net Positive Energy</a:t>
            </a:r>
            <a:r>
              <a:rPr lang="en-US" sz="1200" b="0" i="0" kern="1200" dirty="0">
                <a:solidFill>
                  <a:schemeClr val="tx1"/>
                </a:solidFill>
                <a:effectLst/>
                <a:latin typeface="+mn-lt"/>
                <a:ea typeface="+mn-ea"/>
                <a:cs typeface="+mn-cs"/>
              </a:rPr>
              <a:t> means producing, from renewable resources, </a:t>
            </a:r>
            <a:r>
              <a:rPr lang="en-US" sz="1200" b="0" i="1" kern="1200" dirty="0">
                <a:solidFill>
                  <a:schemeClr val="tx1"/>
                </a:solidFill>
                <a:effectLst/>
                <a:latin typeface="+mn-lt"/>
                <a:ea typeface="+mn-ea"/>
                <a:cs typeface="+mn-cs"/>
              </a:rPr>
              <a:t>more </a:t>
            </a:r>
            <a:r>
              <a:rPr lang="en-US" sz="1200" b="0" i="0" kern="1200" dirty="0">
                <a:solidFill>
                  <a:schemeClr val="tx1"/>
                </a:solidFill>
                <a:effectLst/>
                <a:latin typeface="+mn-lt"/>
                <a:ea typeface="+mn-ea"/>
                <a:cs typeface="+mn-cs"/>
              </a:rPr>
              <a:t>energy on site than is used over the course of a year.</a:t>
            </a:r>
          </a:p>
          <a:p>
            <a:pPr>
              <a:buFont typeface="Arial" panose="020B0604020202020204" pitchFamily="34" charset="0"/>
              <a:buChar char="•"/>
            </a:pPr>
            <a:r>
              <a:rPr lang="en-US" sz="1200" b="0" i="0" kern="1200" dirty="0">
                <a:solidFill>
                  <a:schemeClr val="tx1"/>
                </a:solidFill>
                <a:effectLst/>
                <a:latin typeface="+mn-lt"/>
                <a:ea typeface="+mn-ea"/>
                <a:cs typeface="+mn-cs"/>
              </a:rPr>
              <a:t>Achieving </a:t>
            </a:r>
            <a:r>
              <a:rPr lang="en-US" sz="1200" b="1" i="0" kern="1200" dirty="0">
                <a:solidFill>
                  <a:schemeClr val="tx1"/>
                </a:solidFill>
                <a:effectLst/>
                <a:latin typeface="+mn-lt"/>
                <a:ea typeface="+mn-ea"/>
                <a:cs typeface="+mn-cs"/>
              </a:rPr>
              <a:t>Net Zero Waste</a:t>
            </a:r>
            <a:r>
              <a:rPr lang="en-US" sz="1200" b="0" i="0" kern="1200" dirty="0">
                <a:solidFill>
                  <a:schemeClr val="tx1"/>
                </a:solidFill>
                <a:effectLst/>
                <a:latin typeface="+mn-lt"/>
                <a:ea typeface="+mn-ea"/>
                <a:cs typeface="+mn-cs"/>
              </a:rPr>
              <a:t> means reducing, reusing, and recovering waste streams to convert them to valuable resources with zero solid waste sent to landfills over the course of the year.</a:t>
            </a:r>
            <a:endParaRPr lang="en-US" dirty="0"/>
          </a:p>
          <a:p>
            <a:pPr>
              <a:buFont typeface="Arial" panose="020B0604020202020204" pitchFamily="34" charset="0"/>
              <a:buChar char="•"/>
            </a:pPr>
            <a:r>
              <a:rPr lang="en-US" b="1" dirty="0"/>
              <a:t>Net Zero Plastic</a:t>
            </a:r>
          </a:p>
          <a:p>
            <a:pPr lvl="1">
              <a:buFont typeface="Arial" panose="020B0604020202020204" pitchFamily="34" charset="0"/>
              <a:buChar char="•"/>
            </a:pPr>
            <a:r>
              <a:rPr lang="en-US" dirty="0"/>
              <a:t>New strategy for plastic waste management to address shortfalls regarding the unaccounted for fate of non-recyclable plastics in the Circular Economy.</a:t>
            </a:r>
          </a:p>
          <a:p>
            <a:pPr lvl="1">
              <a:buFont typeface="Arial" panose="020B0604020202020204" pitchFamily="34" charset="0"/>
              <a:buChar char="•"/>
            </a:pPr>
            <a:r>
              <a:rPr lang="en-US" dirty="0"/>
              <a:t>Plastics is a hydrocarbon that should only be deemed to have recycled when the carbon is placed back underground where it originated from</a:t>
            </a:r>
          </a:p>
          <a:p>
            <a:pPr lvl="1">
              <a:buFont typeface="Arial" panose="020B0604020202020204" pitchFamily="34" charset="0"/>
              <a:buChar char="•"/>
            </a:pPr>
            <a:r>
              <a:rPr lang="en-US" dirty="0"/>
              <a:t>Argue that all non-recyclable plastic has brand value when incinerated and the CO2 is captured and sequestered underground to offset an equivalent volume of produced plastics</a:t>
            </a:r>
          </a:p>
          <a:p>
            <a:endParaRPr lang="en-US" dirty="0"/>
          </a:p>
        </p:txBody>
      </p:sp>
      <p:sp>
        <p:nvSpPr>
          <p:cNvPr id="4" name="Slide Number Placeholder 3"/>
          <p:cNvSpPr>
            <a:spLocks noGrp="1"/>
          </p:cNvSpPr>
          <p:nvPr>
            <p:ph type="sldNum" sz="quarter" idx="5"/>
          </p:nvPr>
        </p:nvSpPr>
        <p:spPr/>
        <p:txBody>
          <a:bodyPr/>
          <a:lstStyle/>
          <a:p>
            <a:fld id="{79F73813-16AB-6144-8D41-E39283B1A73A}" type="slidenum">
              <a:rPr lang="en-US" smtClean="0"/>
              <a:t>27</a:t>
            </a:fld>
            <a:endParaRPr lang="en-US" dirty="0"/>
          </a:p>
        </p:txBody>
      </p:sp>
    </p:spTree>
    <p:extLst>
      <p:ext uri="{BB962C8B-B14F-4D97-AF65-F5344CB8AC3E}">
        <p14:creationId xmlns:p14="http://schemas.microsoft.com/office/powerpoint/2010/main" val="30920914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F73813-16AB-6144-8D41-E39283B1A73A}" type="slidenum">
              <a:rPr lang="en-US" smtClean="0"/>
              <a:t>28</a:t>
            </a:fld>
            <a:endParaRPr lang="en-US" dirty="0"/>
          </a:p>
        </p:txBody>
      </p:sp>
    </p:spTree>
    <p:extLst>
      <p:ext uri="{BB962C8B-B14F-4D97-AF65-F5344CB8AC3E}">
        <p14:creationId xmlns:p14="http://schemas.microsoft.com/office/powerpoint/2010/main" val="37633842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F73813-16AB-6144-8D41-E39283B1A73A}" type="slidenum">
              <a:rPr lang="en-US" smtClean="0"/>
              <a:t>29</a:t>
            </a:fld>
            <a:endParaRPr lang="en-US" dirty="0"/>
          </a:p>
        </p:txBody>
      </p:sp>
    </p:spTree>
    <p:extLst>
      <p:ext uri="{BB962C8B-B14F-4D97-AF65-F5344CB8AC3E}">
        <p14:creationId xmlns:p14="http://schemas.microsoft.com/office/powerpoint/2010/main" val="3970846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F73813-16AB-6144-8D41-E39283B1A73A}" type="slidenum">
              <a:rPr lang="en-US" smtClean="0"/>
              <a:t>3</a:t>
            </a:fld>
            <a:endParaRPr lang="en-US" dirty="0"/>
          </a:p>
        </p:txBody>
      </p:sp>
    </p:spTree>
    <p:extLst>
      <p:ext uri="{BB962C8B-B14F-4D97-AF65-F5344CB8AC3E}">
        <p14:creationId xmlns:p14="http://schemas.microsoft.com/office/powerpoint/2010/main" val="4105732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Municipal Solid Waste</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MSW</a:t>
            </a:r>
            <a:r>
              <a:rPr lang="en-US" sz="1200" b="0" i="0" kern="1200" dirty="0">
                <a:solidFill>
                  <a:schemeClr val="tx1"/>
                </a:solidFill>
                <a:effectLst/>
                <a:latin typeface="+mn-lt"/>
                <a:ea typeface="+mn-ea"/>
                <a:cs typeface="+mn-cs"/>
              </a:rPr>
              <a:t>)—more commonly known as trash or </a:t>
            </a:r>
            <a:r>
              <a:rPr lang="en-US" sz="1200" b="1" i="0" kern="1200" dirty="0">
                <a:solidFill>
                  <a:schemeClr val="tx1"/>
                </a:solidFill>
                <a:effectLst/>
                <a:latin typeface="+mn-lt"/>
                <a:ea typeface="+mn-ea"/>
                <a:cs typeface="+mn-cs"/>
              </a:rPr>
              <a:t>garbage</a:t>
            </a:r>
            <a:r>
              <a:rPr lang="en-US" sz="1200" b="0" i="0" kern="1200" dirty="0">
                <a:solidFill>
                  <a:schemeClr val="tx1"/>
                </a:solidFill>
                <a:effectLst/>
                <a:latin typeface="+mn-lt"/>
                <a:ea typeface="+mn-ea"/>
                <a:cs typeface="+mn-cs"/>
              </a:rPr>
              <a:t>—consists of everyday items we use and then throw away, such as product packaging, grass clippings, furniture, clothing, bottles, food scraps, newspapers, appliances, paint, and batteries. This comes from our homes, schools, hospitals, and businesses</a:t>
            </a:r>
            <a:endParaRPr lang="en-US" dirty="0"/>
          </a:p>
        </p:txBody>
      </p:sp>
      <p:sp>
        <p:nvSpPr>
          <p:cNvPr id="4" name="Slide Number Placeholder 3"/>
          <p:cNvSpPr>
            <a:spLocks noGrp="1"/>
          </p:cNvSpPr>
          <p:nvPr>
            <p:ph type="sldNum" sz="quarter" idx="5"/>
          </p:nvPr>
        </p:nvSpPr>
        <p:spPr/>
        <p:txBody>
          <a:bodyPr/>
          <a:lstStyle/>
          <a:p>
            <a:fld id="{79F73813-16AB-6144-8D41-E39283B1A73A}" type="slidenum">
              <a:rPr lang="en-US" smtClean="0"/>
              <a:t>4</a:t>
            </a:fld>
            <a:endParaRPr lang="en-US" dirty="0"/>
          </a:p>
        </p:txBody>
      </p:sp>
    </p:spTree>
    <p:extLst>
      <p:ext uri="{BB962C8B-B14F-4D97-AF65-F5344CB8AC3E}">
        <p14:creationId xmlns:p14="http://schemas.microsoft.com/office/powerpoint/2010/main" val="15985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total generation of municipal solid waste (MSW) in 2018 was 292.4 million tons (U.S. short tons, unless specified) or 4.9 pounds per person per day. Of the MSW generated, approximately 69 million tons were recycled and 25 million tons were composted. Together,  93.9 million tons of MSW were recycled and composted, equivalent to a 32.1 percent recycling and composting rate. An additional 17.7 million tons of food were managed by other methods. Other food management includes the following management pathways: animal feed, bio-based materials/biochemical processing, co-digestion/anaerobic digestion, donation, land application and sewer/wastewater treatment. </a:t>
            </a:r>
            <a:endParaRPr lang="en-US" dirty="0"/>
          </a:p>
        </p:txBody>
      </p:sp>
      <p:sp>
        <p:nvSpPr>
          <p:cNvPr id="4" name="Slide Number Placeholder 3"/>
          <p:cNvSpPr>
            <a:spLocks noGrp="1"/>
          </p:cNvSpPr>
          <p:nvPr>
            <p:ph type="sldNum" sz="quarter" idx="5"/>
          </p:nvPr>
        </p:nvSpPr>
        <p:spPr/>
        <p:txBody>
          <a:bodyPr/>
          <a:lstStyle/>
          <a:p>
            <a:fld id="{79F73813-16AB-6144-8D41-E39283B1A73A}" type="slidenum">
              <a:rPr lang="en-US" smtClean="0"/>
              <a:t>5</a:t>
            </a:fld>
            <a:endParaRPr lang="en-US" dirty="0"/>
          </a:p>
        </p:txBody>
      </p:sp>
    </p:spTree>
    <p:extLst>
      <p:ext uri="{BB962C8B-B14F-4D97-AF65-F5344CB8AC3E}">
        <p14:creationId xmlns:p14="http://schemas.microsoft.com/office/powerpoint/2010/main" val="2188185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Lower-income countries produce a relatively higher proportion of organic waste, while in higher-income countries, paper and other inorganic materials also make up a significant share of the total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Higher-income people not only consume more goods overall, but they also use up a higher concentration of packaged and complex durable goods like cars, appliances, and electronic equipment. Also, most waste in middle- and high-income countries consists of inorganic materials, notably paper and plastic.</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While high-income countries generate more waste per capita, in terms of aggregate volume, developing countries produce more than half of total solid waste.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Many of the world’s highest waste generation rates per person are found in developing island nations, where tourism plays a large role. Scarcity of land—the critical resource for landfilling (or dumping)—makes these countries’ waste disposal problems especially acute. Rising sea levels due to global warming of course exacerbate this scarcity.</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While most waste generated in low-income developing countries consists of biodegradable organic materials, this share shrinks as income rises.</a:t>
            </a:r>
          </a:p>
          <a:p>
            <a:endParaRPr lang="en-US" dirty="0"/>
          </a:p>
        </p:txBody>
      </p:sp>
      <p:sp>
        <p:nvSpPr>
          <p:cNvPr id="4" name="Slide Number Placeholder 3"/>
          <p:cNvSpPr>
            <a:spLocks noGrp="1"/>
          </p:cNvSpPr>
          <p:nvPr>
            <p:ph type="sldNum" sz="quarter" idx="5"/>
          </p:nvPr>
        </p:nvSpPr>
        <p:spPr/>
        <p:txBody>
          <a:bodyPr/>
          <a:lstStyle/>
          <a:p>
            <a:fld id="{79F73813-16AB-6144-8D41-E39283B1A73A}" type="slidenum">
              <a:rPr lang="en-US" smtClean="0"/>
              <a:t>6</a:t>
            </a:fld>
            <a:endParaRPr lang="en-US" dirty="0"/>
          </a:p>
        </p:txBody>
      </p:sp>
    </p:spTree>
    <p:extLst>
      <p:ext uri="{BB962C8B-B14F-4D97-AF65-F5344CB8AC3E}">
        <p14:creationId xmlns:p14="http://schemas.microsoft.com/office/powerpoint/2010/main" val="3569840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F73813-16AB-6144-8D41-E39283B1A73A}" type="slidenum">
              <a:rPr lang="en-US" smtClean="0"/>
              <a:t>7</a:t>
            </a:fld>
            <a:endParaRPr lang="en-US" dirty="0"/>
          </a:p>
        </p:txBody>
      </p:sp>
    </p:spTree>
    <p:extLst>
      <p:ext uri="{BB962C8B-B14F-4D97-AF65-F5344CB8AC3E}">
        <p14:creationId xmlns:p14="http://schemas.microsoft.com/office/powerpoint/2010/main" val="4266531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Air emissions - </a:t>
            </a:r>
            <a:r>
              <a:rPr lang="en-US" sz="1200" b="0" i="0" kern="1200" dirty="0">
                <a:solidFill>
                  <a:schemeClr val="tx1"/>
                </a:solidFill>
                <a:effectLst/>
                <a:latin typeface="+mn-lt"/>
                <a:ea typeface="+mn-ea"/>
                <a:cs typeface="+mn-cs"/>
              </a:rPr>
              <a:t>A significant proportion of greenhouse gas emissions related to waste is released into the air during the degradation of organic matter in landfills. While methane typically constitutes 55% of emissions from landfills, carbon dioxide represents around 35%. Several other gases are released in smaller amounts.</a:t>
            </a:r>
          </a:p>
          <a:p>
            <a:endParaRPr lang="en-US" sz="1200" b="0" i="0" kern="1200" dirty="0">
              <a:solidFill>
                <a:schemeClr val="tx1"/>
              </a:solidFill>
              <a:effectLst/>
              <a:latin typeface="+mn-lt"/>
              <a:ea typeface="+mn-ea"/>
              <a:cs typeface="+mn-cs"/>
            </a:endParaRPr>
          </a:p>
          <a:p>
            <a:pPr>
              <a:buFont typeface="Wingdings" pitchFamily="2" charset="2"/>
              <a:buChar char="§"/>
            </a:pPr>
            <a:r>
              <a:rPr lang="en-US" sz="1200" dirty="0"/>
              <a:t>Contamination of groundwater, aquifers, and surface water</a:t>
            </a:r>
          </a:p>
          <a:p>
            <a:pPr>
              <a:buFont typeface="Wingdings" pitchFamily="2" charset="2"/>
              <a:buChar char="§"/>
            </a:pPr>
            <a:r>
              <a:rPr lang="en-US" sz="1200" dirty="0"/>
              <a:t>Contamination of soil</a:t>
            </a:r>
          </a:p>
          <a:p>
            <a:pPr>
              <a:buFont typeface="Wingdings" pitchFamily="2" charset="2"/>
              <a:buChar char="§"/>
            </a:pPr>
            <a:r>
              <a:rPr lang="en-US" sz="1200" dirty="0"/>
              <a:t>Injuries to wildlife</a:t>
            </a:r>
          </a:p>
          <a:p>
            <a:pPr>
              <a:buFont typeface="Wingdings" pitchFamily="2" charset="2"/>
              <a:buChar char="§"/>
            </a:pPr>
            <a:r>
              <a:rPr lang="en-US" sz="1200" dirty="0"/>
              <a:t>Noise pollution</a:t>
            </a:r>
          </a:p>
          <a:p>
            <a:pPr>
              <a:buFont typeface="Wingdings" pitchFamily="2" charset="2"/>
              <a:buChar char="§"/>
            </a:pPr>
            <a:r>
              <a:rPr lang="en-US" sz="1200" dirty="0"/>
              <a:t>Ecosystem services in danger - </a:t>
            </a:r>
            <a:r>
              <a:rPr lang="en-US" sz="1200" b="0" i="0" kern="1200" dirty="0">
                <a:solidFill>
                  <a:schemeClr val="tx1"/>
                </a:solidFill>
                <a:effectLst/>
                <a:latin typeface="+mn-lt"/>
                <a:ea typeface="+mn-ea"/>
                <a:cs typeface="+mn-cs"/>
              </a:rPr>
              <a:t>Ecosystem services are the many and varied benefits to humans provided by the natural environment and from healthy ecosystems. Such ecosystems include, for example, agroecosystems, forest ecosystems, grassland ecosystems and aquatic ecosystems.</a:t>
            </a:r>
            <a:endParaRPr lang="en-US" sz="1200" dirty="0"/>
          </a:p>
          <a:p>
            <a:pPr>
              <a:buFont typeface="Wingdings" pitchFamily="2" charset="2"/>
              <a:buChar char="§"/>
            </a:pPr>
            <a:r>
              <a:rPr lang="en-US" sz="1200" dirty="0"/>
              <a:t>Marine pollution - </a:t>
            </a:r>
            <a:r>
              <a:rPr lang="en-US" sz="1200" b="0" i="0" kern="1200" dirty="0">
                <a:solidFill>
                  <a:schemeClr val="tx1"/>
                </a:solidFill>
                <a:effectLst/>
                <a:latin typeface="+mn-lt"/>
                <a:ea typeface="+mn-ea"/>
                <a:cs typeface="+mn-cs"/>
              </a:rPr>
              <a:t>Marine pollution is </a:t>
            </a:r>
            <a:r>
              <a:rPr lang="en-US" sz="1200" b="1" i="0" kern="1200" dirty="0">
                <a:solidFill>
                  <a:schemeClr val="tx1"/>
                </a:solidFill>
                <a:effectLst/>
                <a:latin typeface="+mn-lt"/>
                <a:ea typeface="+mn-ea"/>
                <a:cs typeface="+mn-cs"/>
              </a:rPr>
              <a:t>a combination of chemicals and trash, most of which comes from land sources and is washed or blown into the ocean</a:t>
            </a:r>
            <a:r>
              <a:rPr lang="en-US" sz="1200" b="0" i="0" kern="1200" dirty="0">
                <a:solidFill>
                  <a:schemeClr val="tx1"/>
                </a:solidFill>
                <a:effectLst/>
                <a:latin typeface="+mn-lt"/>
                <a:ea typeface="+mn-ea"/>
                <a:cs typeface="+mn-cs"/>
              </a:rPr>
              <a:t>. This pollution results in damage to the environment, to the health of all organisms, and to economic structures worldwide.</a:t>
            </a:r>
            <a:endParaRPr lang="en-US" dirty="0"/>
          </a:p>
        </p:txBody>
      </p:sp>
      <p:sp>
        <p:nvSpPr>
          <p:cNvPr id="4" name="Slide Number Placeholder 3"/>
          <p:cNvSpPr>
            <a:spLocks noGrp="1"/>
          </p:cNvSpPr>
          <p:nvPr>
            <p:ph type="sldNum" sz="quarter" idx="5"/>
          </p:nvPr>
        </p:nvSpPr>
        <p:spPr/>
        <p:txBody>
          <a:bodyPr/>
          <a:lstStyle/>
          <a:p>
            <a:fld id="{79F73813-16AB-6144-8D41-E39283B1A73A}" type="slidenum">
              <a:rPr lang="en-US" smtClean="0"/>
              <a:t>8</a:t>
            </a:fld>
            <a:endParaRPr lang="en-US" dirty="0"/>
          </a:p>
        </p:txBody>
      </p:sp>
    </p:spTree>
    <p:extLst>
      <p:ext uri="{BB962C8B-B14F-4D97-AF65-F5344CB8AC3E}">
        <p14:creationId xmlns:p14="http://schemas.microsoft.com/office/powerpoint/2010/main" val="3556012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F73813-16AB-6144-8D41-E39283B1A73A}" type="slidenum">
              <a:rPr lang="en-US" smtClean="0"/>
              <a:t>9</a:t>
            </a:fld>
            <a:endParaRPr lang="en-US" dirty="0"/>
          </a:p>
        </p:txBody>
      </p:sp>
    </p:spTree>
    <p:extLst>
      <p:ext uri="{BB962C8B-B14F-4D97-AF65-F5344CB8AC3E}">
        <p14:creationId xmlns:p14="http://schemas.microsoft.com/office/powerpoint/2010/main" val="1168193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3/21/22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48342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3/21/22</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3688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3/21/22</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34064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3/21/22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64151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3/21/22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59516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3/21/22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21569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3/21/22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45595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3/21/22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0663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3/21/22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47907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3/21/22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06169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3/21/22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73652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3/21/22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502902"/>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90000"/>
        </a:lnSpc>
        <a:spcBef>
          <a:spcPct val="0"/>
        </a:spcBef>
        <a:buNone/>
        <a:defRPr sz="44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2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2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2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2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9.xml"/><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0AF4F2BA-3C03-4E2C-8ABC-0949B61B3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24C6FBB2-4F60-4BF1-8F60-4B4B05D331C5}"/>
              </a:ext>
            </a:extLst>
          </p:cNvPr>
          <p:cNvPicPr>
            <a:picLocks noChangeAspect="1"/>
          </p:cNvPicPr>
          <p:nvPr/>
        </p:nvPicPr>
        <p:blipFill rotWithShape="1">
          <a:blip r:embed="rId3">
            <a:alphaModFix amt="35000"/>
          </a:blip>
          <a:srcRect t="3735" b="11995"/>
          <a:stretch/>
        </p:blipFill>
        <p:spPr>
          <a:xfrm>
            <a:off x="20" y="10"/>
            <a:ext cx="12191980" cy="6857990"/>
          </a:xfrm>
          <a:prstGeom prst="rect">
            <a:avLst/>
          </a:prstGeom>
        </p:spPr>
      </p:pic>
      <p:sp>
        <p:nvSpPr>
          <p:cNvPr id="2" name="Title 1">
            <a:extLst>
              <a:ext uri="{FF2B5EF4-FFF2-40B4-BE49-F238E27FC236}">
                <a16:creationId xmlns:a16="http://schemas.microsoft.com/office/drawing/2014/main" id="{78A5CBEA-B7C1-D641-9BC1-F9E213CDD427}"/>
              </a:ext>
            </a:extLst>
          </p:cNvPr>
          <p:cNvSpPr>
            <a:spLocks noGrp="1"/>
          </p:cNvSpPr>
          <p:nvPr>
            <p:ph type="ctrTitle"/>
          </p:nvPr>
        </p:nvSpPr>
        <p:spPr>
          <a:xfrm>
            <a:off x="1097280" y="758952"/>
            <a:ext cx="10058400" cy="3566160"/>
          </a:xfrm>
        </p:spPr>
        <p:txBody>
          <a:bodyPr>
            <a:normAutofit/>
          </a:bodyPr>
          <a:lstStyle/>
          <a:p>
            <a:pPr algn="ctr"/>
            <a:r>
              <a:rPr lang="en-US" sz="6800" dirty="0">
                <a:solidFill>
                  <a:srgbClr val="FFFFFF"/>
                </a:solidFill>
              </a:rPr>
              <a:t>Reuse, Recycling, and Waste Diversion</a:t>
            </a:r>
          </a:p>
        </p:txBody>
      </p:sp>
      <p:sp>
        <p:nvSpPr>
          <p:cNvPr id="3" name="Subtitle 2">
            <a:extLst>
              <a:ext uri="{FF2B5EF4-FFF2-40B4-BE49-F238E27FC236}">
                <a16:creationId xmlns:a16="http://schemas.microsoft.com/office/drawing/2014/main" id="{DF768463-07E2-244D-8B77-5F85E71BBCCF}"/>
              </a:ext>
            </a:extLst>
          </p:cNvPr>
          <p:cNvSpPr>
            <a:spLocks noGrp="1"/>
          </p:cNvSpPr>
          <p:nvPr>
            <p:ph type="subTitle" idx="1"/>
          </p:nvPr>
        </p:nvSpPr>
        <p:spPr>
          <a:xfrm>
            <a:off x="1100051" y="4645152"/>
            <a:ext cx="10058400" cy="1143000"/>
          </a:xfrm>
        </p:spPr>
        <p:txBody>
          <a:bodyPr>
            <a:normAutofit/>
          </a:bodyPr>
          <a:lstStyle/>
          <a:p>
            <a:pPr algn="ctr"/>
            <a:r>
              <a:rPr lang="en-US" dirty="0">
                <a:solidFill>
                  <a:srgbClr val="FFFFFF"/>
                </a:solidFill>
              </a:rPr>
              <a:t>2022 ENVIRONTHON TEACHER WORKSHOP</a:t>
            </a:r>
          </a:p>
          <a:p>
            <a:endParaRPr lang="en-US" dirty="0">
              <a:solidFill>
                <a:srgbClr val="FFFFFF"/>
              </a:solidFill>
            </a:endParaRPr>
          </a:p>
          <a:p>
            <a:endParaRPr lang="en-US" dirty="0">
              <a:solidFill>
                <a:srgbClr val="FFFFFF"/>
              </a:solidFill>
            </a:endParaRPr>
          </a:p>
        </p:txBody>
      </p:sp>
      <p:cxnSp>
        <p:nvCxnSpPr>
          <p:cNvPr id="76" name="Straight Connector 75">
            <a:extLst>
              <a:ext uri="{FF2B5EF4-FFF2-40B4-BE49-F238E27FC236}">
                <a16:creationId xmlns:a16="http://schemas.microsoft.com/office/drawing/2014/main" id="{A07787ED-5EDC-4C54-AD87-55B60D0FE3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78" name="Rectangle 77">
            <a:extLst>
              <a:ext uri="{FF2B5EF4-FFF2-40B4-BE49-F238E27FC236}">
                <a16:creationId xmlns:a16="http://schemas.microsoft.com/office/drawing/2014/main" id="{B40A8CA7-7D5A-43B0-A1A0-B558ECA9E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015E905C-59E0-3D40-8DC7-DD9D022D6FD9}"/>
              </a:ext>
            </a:extLst>
          </p:cNvPr>
          <p:cNvSpPr/>
          <p:nvPr/>
        </p:nvSpPr>
        <p:spPr>
          <a:xfrm>
            <a:off x="1207658" y="5635396"/>
            <a:ext cx="9875520" cy="923330"/>
          </a:xfrm>
          <a:prstGeom prst="rect">
            <a:avLst/>
          </a:prstGeom>
        </p:spPr>
        <p:txBody>
          <a:bodyPr wrap="square">
            <a:spAutoFit/>
          </a:bodyPr>
          <a:lstStyle/>
          <a:p>
            <a:pPr algn="ctr"/>
            <a:r>
              <a:rPr lang="en-US" dirty="0"/>
              <a:t>Megan Topham, Ph.D., Executive Director and Clinical Assistant Professor</a:t>
            </a:r>
          </a:p>
          <a:p>
            <a:pPr algn="ctr"/>
            <a:r>
              <a:rPr lang="en-US" dirty="0"/>
              <a:t>INSTITUTE FOR HUMAN AND PLANETARY SUSTAINABILITY</a:t>
            </a:r>
          </a:p>
          <a:p>
            <a:pPr algn="ctr"/>
            <a:endParaRPr lang="en-US" dirty="0"/>
          </a:p>
        </p:txBody>
      </p:sp>
    </p:spTree>
    <p:extLst>
      <p:ext uri="{BB962C8B-B14F-4D97-AF65-F5344CB8AC3E}">
        <p14:creationId xmlns:p14="http://schemas.microsoft.com/office/powerpoint/2010/main" val="421570003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78AE13D-B033-8346-B338-6D60BC04F1FE}"/>
              </a:ext>
            </a:extLst>
          </p:cNvPr>
          <p:cNvSpPr>
            <a:spLocks noGrp="1"/>
          </p:cNvSpPr>
          <p:nvPr>
            <p:ph type="title"/>
          </p:nvPr>
        </p:nvSpPr>
        <p:spPr>
          <a:xfrm>
            <a:off x="492370" y="516835"/>
            <a:ext cx="3084844" cy="5772840"/>
          </a:xfrm>
        </p:spPr>
        <p:txBody>
          <a:bodyPr anchor="ctr">
            <a:normAutofit/>
          </a:bodyPr>
          <a:lstStyle/>
          <a:p>
            <a:r>
              <a:rPr lang="en-US" sz="2800" dirty="0">
                <a:solidFill>
                  <a:schemeClr val="bg1"/>
                </a:solidFill>
              </a:rPr>
              <a:t>Social Impacts – Waste (Mis)Management</a:t>
            </a:r>
          </a:p>
        </p:txBody>
      </p:sp>
      <p:graphicFrame>
        <p:nvGraphicFramePr>
          <p:cNvPr id="5" name="Content Placeholder 2">
            <a:extLst>
              <a:ext uri="{FF2B5EF4-FFF2-40B4-BE49-F238E27FC236}">
                <a16:creationId xmlns:a16="http://schemas.microsoft.com/office/drawing/2014/main" id="{A81DFADE-E004-45E0-B318-84363FD6DADD}"/>
              </a:ext>
            </a:extLst>
          </p:cNvPr>
          <p:cNvGraphicFramePr>
            <a:graphicFrameLocks noGrp="1"/>
          </p:cNvGraphicFramePr>
          <p:nvPr>
            <p:ph idx="1"/>
            <p:extLst>
              <p:ext uri="{D42A27DB-BD31-4B8C-83A1-F6EECF244321}">
                <p14:modId xmlns:p14="http://schemas.microsoft.com/office/powerpoint/2010/main" val="2344034972"/>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3599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9810B-1346-814B-9B46-5E56F1D49DC3}"/>
              </a:ext>
            </a:extLst>
          </p:cNvPr>
          <p:cNvSpPr>
            <a:spLocks noGrp="1"/>
          </p:cNvSpPr>
          <p:nvPr>
            <p:ph type="title"/>
          </p:nvPr>
        </p:nvSpPr>
        <p:spPr/>
        <p:txBody>
          <a:bodyPr/>
          <a:lstStyle/>
          <a:p>
            <a:r>
              <a:rPr lang="en-US" dirty="0"/>
              <a:t>Waste Management</a:t>
            </a:r>
          </a:p>
        </p:txBody>
      </p:sp>
      <p:sp>
        <p:nvSpPr>
          <p:cNvPr id="3" name="Text Placeholder 2">
            <a:extLst>
              <a:ext uri="{FF2B5EF4-FFF2-40B4-BE49-F238E27FC236}">
                <a16:creationId xmlns:a16="http://schemas.microsoft.com/office/drawing/2014/main" id="{878F8644-E81E-7348-950C-BFBB0F0F6897}"/>
              </a:ext>
            </a:extLst>
          </p:cNvPr>
          <p:cNvSpPr>
            <a:spLocks noGrp="1"/>
          </p:cNvSpPr>
          <p:nvPr>
            <p:ph type="body" idx="1"/>
          </p:nvPr>
        </p:nvSpPr>
        <p:spPr/>
        <p:txBody>
          <a:bodyPr/>
          <a:lstStyle/>
          <a:p>
            <a:r>
              <a:rPr lang="en-US" dirty="0"/>
              <a:t>Disposal Hierarchy and distribution</a:t>
            </a:r>
          </a:p>
        </p:txBody>
      </p:sp>
    </p:spTree>
    <p:extLst>
      <p:ext uri="{BB962C8B-B14F-4D97-AF65-F5344CB8AC3E}">
        <p14:creationId xmlns:p14="http://schemas.microsoft.com/office/powerpoint/2010/main" val="4124583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Content Placeholder 4" descr="Chart, funnel chart&#10;&#10;Description automatically generated">
            <a:extLst>
              <a:ext uri="{FF2B5EF4-FFF2-40B4-BE49-F238E27FC236}">
                <a16:creationId xmlns:a16="http://schemas.microsoft.com/office/drawing/2014/main" id="{EDD328DE-4448-E544-96A5-A3312EB1FDE7}"/>
              </a:ext>
            </a:extLst>
          </p:cNvPr>
          <p:cNvPicPr>
            <a:picLocks noChangeAspect="1"/>
          </p:cNvPicPr>
          <p:nvPr/>
        </p:nvPicPr>
        <p:blipFill rotWithShape="1">
          <a:blip r:embed="rId3"/>
          <a:srcRect l="5114" r="5388"/>
          <a:stretch/>
        </p:blipFill>
        <p:spPr>
          <a:xfrm>
            <a:off x="2712720" y="568397"/>
            <a:ext cx="6766560" cy="5721206"/>
          </a:xfrm>
          <a:prstGeom prst="rect">
            <a:avLst/>
          </a:prstGeom>
        </p:spPr>
      </p:pic>
    </p:spTree>
    <p:extLst>
      <p:ext uri="{BB962C8B-B14F-4D97-AF65-F5344CB8AC3E}">
        <p14:creationId xmlns:p14="http://schemas.microsoft.com/office/powerpoint/2010/main" val="2675900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Chart, line chart&#10;&#10;Description automatically generated">
            <a:extLst>
              <a:ext uri="{FF2B5EF4-FFF2-40B4-BE49-F238E27FC236}">
                <a16:creationId xmlns:a16="http://schemas.microsoft.com/office/drawing/2014/main" id="{DCBCAD43-C400-3544-8BC2-9C430F8DB26D}"/>
              </a:ext>
            </a:extLst>
          </p:cNvPr>
          <p:cNvPicPr>
            <a:picLocks noGrp="1" noChangeAspect="1"/>
          </p:cNvPicPr>
          <p:nvPr>
            <p:ph idx="1"/>
          </p:nvPr>
        </p:nvPicPr>
        <p:blipFill>
          <a:blip r:embed="rId3"/>
          <a:stretch>
            <a:fillRect/>
          </a:stretch>
        </p:blipFill>
        <p:spPr>
          <a:xfrm>
            <a:off x="1997938" y="905933"/>
            <a:ext cx="8228128" cy="5039728"/>
          </a:xfrm>
          <a:prstGeom prst="rect">
            <a:avLst/>
          </a:prstGeom>
        </p:spPr>
      </p:pic>
    </p:spTree>
    <p:extLst>
      <p:ext uri="{BB962C8B-B14F-4D97-AF65-F5344CB8AC3E}">
        <p14:creationId xmlns:p14="http://schemas.microsoft.com/office/powerpoint/2010/main" val="1964843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0A5D9-87B3-E248-B018-6CD55DF16AFF}"/>
              </a:ext>
            </a:extLst>
          </p:cNvPr>
          <p:cNvSpPr>
            <a:spLocks noGrp="1"/>
          </p:cNvSpPr>
          <p:nvPr>
            <p:ph type="title"/>
          </p:nvPr>
        </p:nvSpPr>
        <p:spPr/>
        <p:txBody>
          <a:bodyPr/>
          <a:lstStyle/>
          <a:p>
            <a:r>
              <a:rPr lang="en-US" dirty="0"/>
              <a:t>Waste Diversion</a:t>
            </a:r>
          </a:p>
        </p:txBody>
      </p:sp>
      <p:sp>
        <p:nvSpPr>
          <p:cNvPr id="3" name="Text Placeholder 2">
            <a:extLst>
              <a:ext uri="{FF2B5EF4-FFF2-40B4-BE49-F238E27FC236}">
                <a16:creationId xmlns:a16="http://schemas.microsoft.com/office/drawing/2014/main" id="{9BDE4473-FE6D-5D49-AA6A-E071622E2C00}"/>
              </a:ext>
            </a:extLst>
          </p:cNvPr>
          <p:cNvSpPr>
            <a:spLocks noGrp="1"/>
          </p:cNvSpPr>
          <p:nvPr>
            <p:ph type="body" idx="1"/>
          </p:nvPr>
        </p:nvSpPr>
        <p:spPr/>
        <p:txBody>
          <a:bodyPr/>
          <a:lstStyle/>
          <a:p>
            <a:r>
              <a:rPr lang="en-US" dirty="0"/>
              <a:t>Recycling and repurposing</a:t>
            </a:r>
          </a:p>
        </p:txBody>
      </p:sp>
    </p:spTree>
    <p:extLst>
      <p:ext uri="{BB962C8B-B14F-4D97-AF65-F5344CB8AC3E}">
        <p14:creationId xmlns:p14="http://schemas.microsoft.com/office/powerpoint/2010/main" val="161236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0C989-E406-A144-84D6-861D5AC58055}"/>
              </a:ext>
            </a:extLst>
          </p:cNvPr>
          <p:cNvSpPr>
            <a:spLocks noGrp="1"/>
          </p:cNvSpPr>
          <p:nvPr>
            <p:ph type="title"/>
          </p:nvPr>
        </p:nvSpPr>
        <p:spPr/>
        <p:txBody>
          <a:bodyPr/>
          <a:lstStyle/>
          <a:p>
            <a:r>
              <a:rPr lang="en-US" dirty="0"/>
              <a:t>Metals</a:t>
            </a:r>
          </a:p>
        </p:txBody>
      </p:sp>
      <p:sp>
        <p:nvSpPr>
          <p:cNvPr id="3" name="Content Placeholder 2">
            <a:extLst>
              <a:ext uri="{FF2B5EF4-FFF2-40B4-BE49-F238E27FC236}">
                <a16:creationId xmlns:a16="http://schemas.microsoft.com/office/drawing/2014/main" id="{5803D151-6357-144B-B33B-DCE2E6619578}"/>
              </a:ext>
            </a:extLst>
          </p:cNvPr>
          <p:cNvSpPr>
            <a:spLocks noGrp="1"/>
          </p:cNvSpPr>
          <p:nvPr>
            <p:ph idx="1"/>
          </p:nvPr>
        </p:nvSpPr>
        <p:spPr/>
        <p:txBody>
          <a:bodyPr/>
          <a:lstStyle/>
          <a:p>
            <a:pPr>
              <a:buFont typeface="Arial" panose="020B0604020202020204" pitchFamily="34" charset="0"/>
              <a:buChar char="•"/>
            </a:pPr>
            <a:r>
              <a:rPr lang="en-US" dirty="0"/>
              <a:t>Recycling uses a considerable amount of energy, but less than if using virgin ore.</a:t>
            </a:r>
          </a:p>
          <a:p>
            <a:pPr>
              <a:buFont typeface="Arial" panose="020B0604020202020204" pitchFamily="34" charset="0"/>
              <a:buChar char="•"/>
            </a:pPr>
            <a:r>
              <a:rPr lang="en-US" dirty="0"/>
              <a:t>Can be recycled over and over without altering its properties</a:t>
            </a:r>
          </a:p>
          <a:p>
            <a:pPr>
              <a:buFont typeface="Arial" panose="020B0604020202020204" pitchFamily="34" charset="0"/>
              <a:buChar char="•"/>
            </a:pPr>
            <a:r>
              <a:rPr lang="en-US" dirty="0"/>
              <a:t>Primary Types: </a:t>
            </a:r>
          </a:p>
          <a:p>
            <a:pPr lvl="1">
              <a:buFont typeface="Arial" panose="020B0604020202020204" pitchFamily="34" charset="0"/>
              <a:buChar char="•"/>
            </a:pPr>
            <a:r>
              <a:rPr lang="en-US" dirty="0"/>
              <a:t>Steel, Aluminum, Copper, Silver, Brass, and Gold</a:t>
            </a:r>
          </a:p>
          <a:p>
            <a:pPr>
              <a:buFont typeface="Arial" panose="020B0604020202020204" pitchFamily="34" charset="0"/>
              <a:buChar char="•"/>
            </a:pPr>
            <a:r>
              <a:rPr lang="en-US" dirty="0"/>
              <a:t>Uses:</a:t>
            </a:r>
          </a:p>
          <a:p>
            <a:pPr lvl="1">
              <a:buFont typeface="Arial" panose="020B0604020202020204" pitchFamily="34" charset="0"/>
              <a:buChar char="•"/>
            </a:pPr>
            <a:r>
              <a:rPr lang="en-US" dirty="0"/>
              <a:t>Automobiles, Aircraft, Appliances, Industrial Containers, Ductwork, and Plumbing</a:t>
            </a:r>
          </a:p>
          <a:p>
            <a:pPr lvl="1">
              <a:buFont typeface="Arial" panose="020B0604020202020204" pitchFamily="34" charset="0"/>
              <a:buChar char="•"/>
            </a:pPr>
            <a:r>
              <a:rPr lang="en-US" dirty="0"/>
              <a:t>Recycled aluminum and steel are commonly reused as new food packaging</a:t>
            </a:r>
          </a:p>
        </p:txBody>
      </p:sp>
    </p:spTree>
    <p:extLst>
      <p:ext uri="{BB962C8B-B14F-4D97-AF65-F5344CB8AC3E}">
        <p14:creationId xmlns:p14="http://schemas.microsoft.com/office/powerpoint/2010/main" val="837215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2B910-4643-9648-8E27-C2E41EA89FCD}"/>
              </a:ext>
            </a:extLst>
          </p:cNvPr>
          <p:cNvSpPr>
            <a:spLocks noGrp="1"/>
          </p:cNvSpPr>
          <p:nvPr>
            <p:ph type="title"/>
          </p:nvPr>
        </p:nvSpPr>
        <p:spPr/>
        <p:txBody>
          <a:bodyPr/>
          <a:lstStyle/>
          <a:p>
            <a:r>
              <a:rPr lang="en-US" dirty="0"/>
              <a:t>Glass</a:t>
            </a:r>
          </a:p>
        </p:txBody>
      </p:sp>
      <p:sp>
        <p:nvSpPr>
          <p:cNvPr id="3" name="Content Placeholder 2">
            <a:extLst>
              <a:ext uri="{FF2B5EF4-FFF2-40B4-BE49-F238E27FC236}">
                <a16:creationId xmlns:a16="http://schemas.microsoft.com/office/drawing/2014/main" id="{E113D177-7AB7-D944-9230-8395B7A37D7C}"/>
              </a:ext>
            </a:extLst>
          </p:cNvPr>
          <p:cNvSpPr>
            <a:spLocks noGrp="1"/>
          </p:cNvSpPr>
          <p:nvPr>
            <p:ph idx="1"/>
          </p:nvPr>
        </p:nvSpPr>
        <p:spPr/>
        <p:txBody>
          <a:bodyPr>
            <a:normAutofit fontScale="85000" lnSpcReduction="20000"/>
          </a:bodyPr>
          <a:lstStyle/>
          <a:p>
            <a:pPr>
              <a:buFont typeface="Arial" panose="020B0604020202020204" pitchFamily="34" charset="0"/>
              <a:buChar char="•"/>
            </a:pPr>
            <a:r>
              <a:rPr lang="en-US" dirty="0"/>
              <a:t>Unlimited Life</a:t>
            </a:r>
          </a:p>
          <a:p>
            <a:pPr>
              <a:buFont typeface="Arial" panose="020B0604020202020204" pitchFamily="34" charset="0"/>
              <a:buChar char="•"/>
            </a:pPr>
            <a:r>
              <a:rPr lang="en-US" dirty="0"/>
              <a:t>Can be melted and recycled endlessly </a:t>
            </a:r>
          </a:p>
          <a:p>
            <a:pPr>
              <a:buFont typeface="Arial" panose="020B0604020202020204" pitchFamily="34" charset="0"/>
              <a:buChar char="•"/>
            </a:pPr>
            <a:r>
              <a:rPr lang="en-US" dirty="0"/>
              <a:t>Recycling reduces the need for raw materials (i.e. sand, soda ash, limestone) and energy (e.g. running furnaces at lower temperatures)</a:t>
            </a:r>
          </a:p>
          <a:p>
            <a:pPr>
              <a:buFont typeface="Arial" panose="020B0604020202020204" pitchFamily="34" charset="0"/>
              <a:buChar char="•"/>
            </a:pPr>
            <a:r>
              <a:rPr lang="en-US" dirty="0"/>
              <a:t>Uses - new glass products with no loss in quality</a:t>
            </a:r>
          </a:p>
          <a:p>
            <a:pPr lvl="1">
              <a:buFont typeface="Arial" panose="020B0604020202020204" pitchFamily="34" charset="0"/>
              <a:buChar char="•"/>
            </a:pPr>
            <a:r>
              <a:rPr lang="en-US" dirty="0"/>
              <a:t>Glass Bottles</a:t>
            </a:r>
          </a:p>
          <a:p>
            <a:pPr lvl="1">
              <a:buFont typeface="Arial" panose="020B0604020202020204" pitchFamily="34" charset="0"/>
              <a:buChar char="•"/>
            </a:pPr>
            <a:r>
              <a:rPr lang="en-US" dirty="0"/>
              <a:t>Composite Glass Countertops</a:t>
            </a:r>
          </a:p>
          <a:p>
            <a:pPr lvl="1">
              <a:buFont typeface="Arial" panose="020B0604020202020204" pitchFamily="34" charset="0"/>
              <a:buChar char="•"/>
            </a:pPr>
            <a:r>
              <a:rPr lang="en-US" dirty="0"/>
              <a:t>Recycled Glass Tiles and Backsplashes</a:t>
            </a:r>
          </a:p>
          <a:p>
            <a:pPr lvl="1">
              <a:buFont typeface="Arial" panose="020B0604020202020204" pitchFamily="34" charset="0"/>
              <a:buChar char="•"/>
            </a:pPr>
            <a:r>
              <a:rPr lang="en-US" dirty="0"/>
              <a:t>Glassphalt</a:t>
            </a:r>
          </a:p>
          <a:p>
            <a:pPr lvl="1">
              <a:buFont typeface="Arial" panose="020B0604020202020204" pitchFamily="34" charset="0"/>
              <a:buChar char="•"/>
            </a:pPr>
            <a:r>
              <a:rPr lang="en-US" dirty="0"/>
              <a:t>Beads</a:t>
            </a:r>
          </a:p>
          <a:p>
            <a:pPr lvl="1">
              <a:buFont typeface="Arial" panose="020B0604020202020204" pitchFamily="34" charset="0"/>
              <a:buChar char="•"/>
            </a:pPr>
            <a:r>
              <a:rPr lang="en-US" dirty="0"/>
              <a:t>Construction Materials</a:t>
            </a:r>
          </a:p>
          <a:p>
            <a:pPr lvl="1">
              <a:buFont typeface="Arial" panose="020B0604020202020204" pitchFamily="34" charset="0"/>
              <a:buChar char="•"/>
            </a:pPr>
            <a:endParaRPr lang="en-US" dirty="0"/>
          </a:p>
          <a:p>
            <a:pPr lvl="1">
              <a:buFont typeface="Arial" panose="020B0604020202020204" pitchFamily="34" charset="0"/>
              <a:buChar char="•"/>
            </a:pPr>
            <a:endParaRPr lang="en-US" dirty="0"/>
          </a:p>
        </p:txBody>
      </p:sp>
    </p:spTree>
    <p:extLst>
      <p:ext uri="{BB962C8B-B14F-4D97-AF65-F5344CB8AC3E}">
        <p14:creationId xmlns:p14="http://schemas.microsoft.com/office/powerpoint/2010/main" val="3800550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2B910-4643-9648-8E27-C2E41EA89FCD}"/>
              </a:ext>
            </a:extLst>
          </p:cNvPr>
          <p:cNvSpPr>
            <a:spLocks noGrp="1"/>
          </p:cNvSpPr>
          <p:nvPr>
            <p:ph type="title"/>
          </p:nvPr>
        </p:nvSpPr>
        <p:spPr/>
        <p:txBody>
          <a:bodyPr/>
          <a:lstStyle/>
          <a:p>
            <a:r>
              <a:rPr lang="en-US" dirty="0"/>
              <a:t>Plastics</a:t>
            </a:r>
          </a:p>
        </p:txBody>
      </p:sp>
      <p:sp>
        <p:nvSpPr>
          <p:cNvPr id="3" name="Content Placeholder 2">
            <a:extLst>
              <a:ext uri="{FF2B5EF4-FFF2-40B4-BE49-F238E27FC236}">
                <a16:creationId xmlns:a16="http://schemas.microsoft.com/office/drawing/2014/main" id="{E113D177-7AB7-D944-9230-8395B7A37D7C}"/>
              </a:ext>
            </a:extLst>
          </p:cNvPr>
          <p:cNvSpPr>
            <a:spLocks noGrp="1"/>
          </p:cNvSpPr>
          <p:nvPr>
            <p:ph idx="1"/>
          </p:nvPr>
        </p:nvSpPr>
        <p:spPr/>
        <p:txBody>
          <a:bodyPr>
            <a:normAutofit/>
          </a:bodyPr>
          <a:lstStyle/>
          <a:p>
            <a:pPr lvl="1">
              <a:buFont typeface="Arial" panose="020B0604020202020204" pitchFamily="34" charset="0"/>
              <a:buChar char="•"/>
            </a:pPr>
            <a:r>
              <a:rPr lang="en-US" dirty="0"/>
              <a:t>Process:</a:t>
            </a:r>
          </a:p>
          <a:p>
            <a:pPr lvl="2">
              <a:buFont typeface="Arial" panose="020B0604020202020204" pitchFamily="34" charset="0"/>
              <a:buChar char="•"/>
            </a:pPr>
            <a:r>
              <a:rPr lang="en-US" dirty="0"/>
              <a:t>Collection, Sorting &amp; Categorizing, Washing, Shredding, Melting, and Pelletizing</a:t>
            </a:r>
          </a:p>
          <a:p>
            <a:pPr lvl="2">
              <a:buFont typeface="Arial" panose="020B0604020202020204" pitchFamily="34" charset="0"/>
              <a:buChar char="•"/>
            </a:pPr>
            <a:r>
              <a:rPr lang="en-US" dirty="0"/>
              <a:t>The actual particular processes vary based on plastic resin or type of plastic product</a:t>
            </a:r>
          </a:p>
          <a:p>
            <a:pPr lvl="1">
              <a:buFont typeface="Arial" panose="020B0604020202020204" pitchFamily="34" charset="0"/>
              <a:buChar char="•"/>
            </a:pPr>
            <a:r>
              <a:rPr lang="en-US" dirty="0"/>
              <a:t>Tons of environmental, social, and economic benefits</a:t>
            </a:r>
          </a:p>
          <a:p>
            <a:pPr lvl="1">
              <a:buFont typeface="Arial" panose="020B0604020202020204" pitchFamily="34" charset="0"/>
              <a:buChar char="•"/>
            </a:pPr>
            <a:r>
              <a:rPr lang="en-US" dirty="0"/>
              <a:t>Recycling can give people an incentive to buy and use more plastics</a:t>
            </a:r>
          </a:p>
          <a:p>
            <a:pPr lvl="1">
              <a:buFont typeface="Arial" panose="020B0604020202020204" pitchFamily="34" charset="0"/>
              <a:buChar char="•"/>
            </a:pPr>
            <a:r>
              <a:rPr lang="en-US" dirty="0"/>
              <a:t>Can only be recycled a few times</a:t>
            </a:r>
          </a:p>
          <a:p>
            <a:pPr lvl="1">
              <a:buFont typeface="Arial" panose="020B0604020202020204" pitchFamily="34" charset="0"/>
              <a:buChar char="•"/>
            </a:pPr>
            <a:r>
              <a:rPr lang="en-US" dirty="0"/>
              <a:t>Uses:</a:t>
            </a:r>
          </a:p>
          <a:p>
            <a:pPr lvl="2">
              <a:buFont typeface="Arial" panose="020B0604020202020204" pitchFamily="34" charset="0"/>
              <a:buChar char="•"/>
            </a:pPr>
            <a:r>
              <a:rPr lang="en-US" dirty="0"/>
              <a:t>Bottles and Cups, Film and Sheeting, Traffic Cones, Packing Materials, Clothing, Trash Bags, Kitchenware, Countertops, and Carpeting, Animal Collars, Rugs and Mats, Shoes, Waste Bins, Building Materials, Outdoor Furniture, Surf Boards, Back Packs, etc.</a:t>
            </a:r>
          </a:p>
          <a:p>
            <a:pPr marL="201168" lvl="1" indent="0">
              <a:buNone/>
            </a:pPr>
            <a:endParaRPr lang="en-US" dirty="0"/>
          </a:p>
          <a:p>
            <a:pPr lvl="1">
              <a:buFont typeface="Arial" panose="020B0604020202020204" pitchFamily="34" charset="0"/>
              <a:buChar char="•"/>
            </a:pPr>
            <a:endParaRPr lang="en-US" dirty="0"/>
          </a:p>
        </p:txBody>
      </p:sp>
    </p:spTree>
    <p:extLst>
      <p:ext uri="{BB962C8B-B14F-4D97-AF65-F5344CB8AC3E}">
        <p14:creationId xmlns:p14="http://schemas.microsoft.com/office/powerpoint/2010/main" val="2624346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2B910-4643-9648-8E27-C2E41EA89FCD}"/>
              </a:ext>
            </a:extLst>
          </p:cNvPr>
          <p:cNvSpPr>
            <a:spLocks noGrp="1"/>
          </p:cNvSpPr>
          <p:nvPr>
            <p:ph type="title"/>
          </p:nvPr>
        </p:nvSpPr>
        <p:spPr/>
        <p:txBody>
          <a:bodyPr/>
          <a:lstStyle/>
          <a:p>
            <a:r>
              <a:rPr lang="en-US" dirty="0"/>
              <a:t>Paper &amp; Cardboard</a:t>
            </a:r>
          </a:p>
        </p:txBody>
      </p:sp>
      <p:sp>
        <p:nvSpPr>
          <p:cNvPr id="3" name="Content Placeholder 2">
            <a:extLst>
              <a:ext uri="{FF2B5EF4-FFF2-40B4-BE49-F238E27FC236}">
                <a16:creationId xmlns:a16="http://schemas.microsoft.com/office/drawing/2014/main" id="{E113D177-7AB7-D944-9230-8395B7A37D7C}"/>
              </a:ext>
            </a:extLst>
          </p:cNvPr>
          <p:cNvSpPr>
            <a:spLocks noGrp="1"/>
          </p:cNvSpPr>
          <p:nvPr>
            <p:ph idx="1"/>
          </p:nvPr>
        </p:nvSpPr>
        <p:spPr/>
        <p:txBody>
          <a:bodyPr>
            <a:normAutofit/>
          </a:bodyPr>
          <a:lstStyle/>
          <a:p>
            <a:pPr lvl="1">
              <a:buFont typeface="Arial" panose="020B0604020202020204" pitchFamily="34" charset="0"/>
              <a:buChar char="•"/>
            </a:pPr>
            <a:endParaRPr lang="en-US" dirty="0"/>
          </a:p>
          <a:p>
            <a:pPr lvl="1">
              <a:buFont typeface="Arial" panose="020B0604020202020204" pitchFamily="34" charset="0"/>
              <a:buChar char="•"/>
            </a:pPr>
            <a:endParaRPr lang="en-US" dirty="0"/>
          </a:p>
        </p:txBody>
      </p:sp>
      <p:sp>
        <p:nvSpPr>
          <p:cNvPr id="4" name="Content Placeholder 2">
            <a:extLst>
              <a:ext uri="{FF2B5EF4-FFF2-40B4-BE49-F238E27FC236}">
                <a16:creationId xmlns:a16="http://schemas.microsoft.com/office/drawing/2014/main" id="{DADF5BCF-9AFB-8B49-975A-F8F3FBAAD8C8}"/>
              </a:ext>
            </a:extLst>
          </p:cNvPr>
          <p:cNvSpPr txBox="1">
            <a:spLocks/>
          </p:cNvSpPr>
          <p:nvPr/>
        </p:nvSpPr>
        <p:spPr>
          <a:xfrm>
            <a:off x="1249680" y="2260601"/>
            <a:ext cx="10058400" cy="3760891"/>
          </a:xfrm>
          <a:prstGeom prst="rect">
            <a:avLst/>
          </a:prstGeom>
        </p:spPr>
        <p:txBody>
          <a:bodyPr vert="horz" lIns="0" tIns="45720" rIns="0" bIns="45720" rtlCol="0">
            <a:normAutofit/>
          </a:bodyPr>
          <a:lstStyle>
            <a:lvl1pPr marL="91440" indent="-9144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2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2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2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2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buFont typeface="Arial" panose="020B0604020202020204" pitchFamily="34" charset="0"/>
              <a:buChar char="•"/>
            </a:pPr>
            <a:r>
              <a:rPr lang="en-US" dirty="0"/>
              <a:t>Process for Paper:</a:t>
            </a:r>
          </a:p>
          <a:p>
            <a:pPr lvl="2">
              <a:buFont typeface="Arial" panose="020B0604020202020204" pitchFamily="34" charset="0"/>
              <a:buChar char="•"/>
            </a:pPr>
            <a:r>
              <a:rPr lang="en-US" dirty="0"/>
              <a:t>Separated, Baled &amp; Shipped to Mills, Cleaned, Dried &amp; Rolled</a:t>
            </a:r>
          </a:p>
          <a:p>
            <a:pPr lvl="1">
              <a:buFont typeface="Arial" panose="020B0604020202020204" pitchFamily="34" charset="0"/>
              <a:buChar char="•"/>
            </a:pPr>
            <a:r>
              <a:rPr lang="en-US" dirty="0"/>
              <a:t>Process for Cardboard:</a:t>
            </a:r>
          </a:p>
          <a:p>
            <a:pPr lvl="2">
              <a:buFont typeface="Arial" panose="020B0604020202020204" pitchFamily="34" charset="0"/>
              <a:buChar char="•"/>
            </a:pPr>
            <a:r>
              <a:rPr lang="en-US" dirty="0"/>
              <a:t>Sorted &amp; Shredded, Mixed w/ Water and Pulped, Filter, More Water, Rolled &amp; Dried, Converted to New Cardboard</a:t>
            </a:r>
          </a:p>
          <a:p>
            <a:pPr lvl="1">
              <a:buFont typeface="Arial" panose="020B0604020202020204" pitchFamily="34" charset="0"/>
              <a:buChar char="•"/>
            </a:pPr>
            <a:r>
              <a:rPr lang="en-US" dirty="0"/>
              <a:t>Paper products have a lifespan of 5-7 recycling processes. </a:t>
            </a:r>
          </a:p>
          <a:p>
            <a:pPr lvl="1">
              <a:buFont typeface="Arial" panose="020B0604020202020204" pitchFamily="34" charset="0"/>
              <a:buChar char="•"/>
            </a:pPr>
            <a:r>
              <a:rPr lang="en-US" dirty="0"/>
              <a:t>Despite the negative impact, the pros continue to outweigh the cons</a:t>
            </a:r>
          </a:p>
          <a:p>
            <a:pPr lvl="1">
              <a:buFont typeface="Arial" panose="020B0604020202020204" pitchFamily="34" charset="0"/>
              <a:buChar char="•"/>
            </a:pPr>
            <a:r>
              <a:rPr lang="en-US" dirty="0"/>
              <a:t>Uses:</a:t>
            </a:r>
          </a:p>
          <a:p>
            <a:pPr lvl="2">
              <a:buFont typeface="Arial" panose="020B0604020202020204" pitchFamily="34" charset="0"/>
              <a:buChar char="•"/>
            </a:pPr>
            <a:r>
              <a:rPr lang="en-US" dirty="0"/>
              <a:t>Office paper, Tissues and Toilet Paper, Napkins and Paper Towels, Greeting Cards, Cardboard, Newspapers and Magazines, Coffee Filters, Diapers, Egg Cartons, Shoe Boxes, Napkins, Insulation, Fiber Board,  Animal Bedding, Paper Bowls, Vases, and other Housewares, Wallpaper, lamps, Seating, etc.</a:t>
            </a:r>
          </a:p>
          <a:p>
            <a:pPr marL="201168" lvl="1" indent="0">
              <a:buFont typeface="Calibri" pitchFamily="34" charset="0"/>
              <a:buNone/>
            </a:pPr>
            <a:endParaRPr lang="en-US" dirty="0"/>
          </a:p>
          <a:p>
            <a:pPr lvl="1">
              <a:buFont typeface="Arial" panose="020B0604020202020204" pitchFamily="34" charset="0"/>
              <a:buChar char="•"/>
            </a:pPr>
            <a:endParaRPr lang="en-US" dirty="0"/>
          </a:p>
        </p:txBody>
      </p:sp>
    </p:spTree>
    <p:extLst>
      <p:ext uri="{BB962C8B-B14F-4D97-AF65-F5344CB8AC3E}">
        <p14:creationId xmlns:p14="http://schemas.microsoft.com/office/powerpoint/2010/main" val="41575107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B6B9CC-6CAC-A240-8054-6C07FAAAC201}"/>
              </a:ext>
            </a:extLst>
          </p:cNvPr>
          <p:cNvSpPr>
            <a:spLocks noGrp="1"/>
          </p:cNvSpPr>
          <p:nvPr>
            <p:ph type="title"/>
          </p:nvPr>
        </p:nvSpPr>
        <p:spPr/>
        <p:txBody>
          <a:bodyPr/>
          <a:lstStyle/>
          <a:p>
            <a:r>
              <a:rPr lang="en-US" dirty="0"/>
              <a:t>Concrete</a:t>
            </a:r>
          </a:p>
        </p:txBody>
      </p:sp>
      <p:sp>
        <p:nvSpPr>
          <p:cNvPr id="5" name="Content Placeholder 4">
            <a:extLst>
              <a:ext uri="{FF2B5EF4-FFF2-40B4-BE49-F238E27FC236}">
                <a16:creationId xmlns:a16="http://schemas.microsoft.com/office/drawing/2014/main" id="{50759835-FDF2-3D4C-BCD2-59174068B925}"/>
              </a:ext>
            </a:extLst>
          </p:cNvPr>
          <p:cNvSpPr>
            <a:spLocks noGrp="1"/>
          </p:cNvSpPr>
          <p:nvPr>
            <p:ph idx="1"/>
          </p:nvPr>
        </p:nvSpPr>
        <p:spPr/>
        <p:txBody>
          <a:bodyPr>
            <a:normAutofit lnSpcReduction="10000"/>
          </a:bodyPr>
          <a:lstStyle/>
          <a:p>
            <a:pPr>
              <a:buFont typeface="Arial" panose="020B0604020202020204" pitchFamily="34" charset="0"/>
              <a:buChar char="•"/>
            </a:pPr>
            <a:r>
              <a:rPr lang="en-US" dirty="0"/>
              <a:t>Process:</a:t>
            </a:r>
          </a:p>
          <a:p>
            <a:pPr lvl="1">
              <a:buFont typeface="Arial" panose="020B0604020202020204" pitchFamily="34" charset="0"/>
              <a:buChar char="•"/>
            </a:pPr>
            <a:r>
              <a:rPr lang="en-US" dirty="0"/>
              <a:t>Crushed and impacted, and then screens come into play, which help separate the useful material from dirt and particles within the mix.</a:t>
            </a:r>
          </a:p>
          <a:p>
            <a:pPr lvl="1">
              <a:buFont typeface="Arial" panose="020B0604020202020204" pitchFamily="34" charset="0"/>
              <a:buChar char="•"/>
            </a:pPr>
            <a:r>
              <a:rPr lang="en-US" dirty="0"/>
              <a:t>Additional processes and equipment, such as water flotation, separators, and magnets, may also be used to remove specific elements from the crushed concrete.</a:t>
            </a:r>
          </a:p>
          <a:p>
            <a:pPr>
              <a:buFont typeface="Arial" panose="020B0604020202020204" pitchFamily="34" charset="0"/>
              <a:buChar char="•"/>
            </a:pPr>
            <a:r>
              <a:rPr lang="en-US" dirty="0"/>
              <a:t>Recycling one ton of cement can save 1,360 gallons water, 900 kg of CO</a:t>
            </a:r>
            <a:r>
              <a:rPr lang="en-US" baseline="-25000" dirty="0"/>
              <a:t>2</a:t>
            </a:r>
            <a:r>
              <a:rPr lang="en-US" dirty="0"/>
              <a:t>.</a:t>
            </a:r>
          </a:p>
          <a:p>
            <a:pPr>
              <a:buFont typeface="Arial" panose="020B0604020202020204" pitchFamily="34" charset="0"/>
              <a:buChar char="•"/>
            </a:pPr>
            <a:r>
              <a:rPr lang="en-US" dirty="0"/>
              <a:t>Uses:</a:t>
            </a:r>
          </a:p>
          <a:p>
            <a:pPr lvl="1">
              <a:buFont typeface="Arial" panose="020B0604020202020204" pitchFamily="34" charset="0"/>
              <a:buChar char="•"/>
            </a:pPr>
            <a:r>
              <a:rPr lang="en-US" dirty="0"/>
              <a:t>Permeable paving, Base for new asphalt paving, Bed foundation material, Aggregate for mixing new concrete, Mulch, Controlling streambank erosion, Retaining Walls, Privacy Screens,  Ocean reef habitats, etc.</a:t>
            </a:r>
          </a:p>
          <a:p>
            <a:pPr lvl="2"/>
            <a:endParaRPr lang="en-US" dirty="0"/>
          </a:p>
          <a:p>
            <a:endParaRPr lang="en-US" dirty="0"/>
          </a:p>
        </p:txBody>
      </p:sp>
    </p:spTree>
    <p:extLst>
      <p:ext uri="{BB962C8B-B14F-4D97-AF65-F5344CB8AC3E}">
        <p14:creationId xmlns:p14="http://schemas.microsoft.com/office/powerpoint/2010/main" val="3189205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8A67635-CD60-A144-98B6-143BB4AF2413}"/>
              </a:ext>
            </a:extLst>
          </p:cNvPr>
          <p:cNvSpPr>
            <a:spLocks noGrp="1"/>
          </p:cNvSpPr>
          <p:nvPr>
            <p:ph type="title"/>
          </p:nvPr>
        </p:nvSpPr>
        <p:spPr>
          <a:xfrm>
            <a:off x="643466" y="786383"/>
            <a:ext cx="3517567" cy="2093975"/>
          </a:xfrm>
        </p:spPr>
        <p:txBody>
          <a:bodyPr anchor="b">
            <a:normAutofit/>
          </a:bodyPr>
          <a:lstStyle/>
          <a:p>
            <a:r>
              <a:rPr lang="en-US" dirty="0"/>
              <a:t>Types of Waste</a:t>
            </a:r>
          </a:p>
        </p:txBody>
      </p:sp>
      <p:pic>
        <p:nvPicPr>
          <p:cNvPr id="9" name="Content Placeholder 4" descr="Timeline&#10;&#10;Description automatically generated">
            <a:extLst>
              <a:ext uri="{FF2B5EF4-FFF2-40B4-BE49-F238E27FC236}">
                <a16:creationId xmlns:a16="http://schemas.microsoft.com/office/drawing/2014/main" id="{35576E12-8DFB-EE4B-9C9D-6004A197CE36}"/>
              </a:ext>
            </a:extLst>
          </p:cNvPr>
          <p:cNvPicPr>
            <a:picLocks noGrp="1" noChangeAspect="1"/>
          </p:cNvPicPr>
          <p:nvPr>
            <p:ph idx="1"/>
          </p:nvPr>
        </p:nvPicPr>
        <p:blipFill>
          <a:blip r:embed="rId3"/>
          <a:stretch>
            <a:fillRect/>
          </a:stretch>
        </p:blipFill>
        <p:spPr>
          <a:xfrm>
            <a:off x="5040303" y="1170806"/>
            <a:ext cx="6782453" cy="4511755"/>
          </a:xfrm>
          <a:prstGeom prst="rect">
            <a:avLst/>
          </a:prstGeom>
          <a:noFill/>
        </p:spPr>
      </p:pic>
      <p:sp>
        <p:nvSpPr>
          <p:cNvPr id="14" name="Text Placeholder 3">
            <a:extLst>
              <a:ext uri="{FF2B5EF4-FFF2-40B4-BE49-F238E27FC236}">
                <a16:creationId xmlns:a16="http://schemas.microsoft.com/office/drawing/2014/main" id="{E1D06FFC-1098-4C79-9971-1DF4D38A4B8B}"/>
              </a:ext>
            </a:extLst>
          </p:cNvPr>
          <p:cNvSpPr>
            <a:spLocks noGrp="1"/>
          </p:cNvSpPr>
          <p:nvPr>
            <p:ph type="body" sz="half" idx="2"/>
          </p:nvPr>
        </p:nvSpPr>
        <p:spPr>
          <a:xfrm>
            <a:off x="643465" y="3043050"/>
            <a:ext cx="3517567" cy="3064505"/>
          </a:xfrm>
        </p:spPr>
        <p:txBody>
          <a:bodyPr/>
          <a:lstStyle/>
          <a:p>
            <a:endParaRPr lang="en-US" dirty="0"/>
          </a:p>
        </p:txBody>
      </p:sp>
    </p:spTree>
    <p:extLst>
      <p:ext uri="{BB962C8B-B14F-4D97-AF65-F5344CB8AC3E}">
        <p14:creationId xmlns:p14="http://schemas.microsoft.com/office/powerpoint/2010/main" val="11891238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B6B9CC-6CAC-A240-8054-6C07FAAAC201}"/>
              </a:ext>
            </a:extLst>
          </p:cNvPr>
          <p:cNvSpPr>
            <a:spLocks noGrp="1"/>
          </p:cNvSpPr>
          <p:nvPr>
            <p:ph type="title"/>
          </p:nvPr>
        </p:nvSpPr>
        <p:spPr/>
        <p:txBody>
          <a:bodyPr/>
          <a:lstStyle/>
          <a:p>
            <a:r>
              <a:rPr lang="en-US" dirty="0"/>
              <a:t>Tires/Rubber</a:t>
            </a:r>
          </a:p>
        </p:txBody>
      </p:sp>
      <p:sp>
        <p:nvSpPr>
          <p:cNvPr id="5" name="Content Placeholder 4">
            <a:extLst>
              <a:ext uri="{FF2B5EF4-FFF2-40B4-BE49-F238E27FC236}">
                <a16:creationId xmlns:a16="http://schemas.microsoft.com/office/drawing/2014/main" id="{50759835-FDF2-3D4C-BCD2-59174068B925}"/>
              </a:ext>
            </a:extLst>
          </p:cNvPr>
          <p:cNvSpPr>
            <a:spLocks noGrp="1"/>
          </p:cNvSpPr>
          <p:nvPr>
            <p:ph idx="1"/>
          </p:nvPr>
        </p:nvSpPr>
        <p:spPr/>
        <p:txBody>
          <a:bodyPr>
            <a:normAutofit fontScale="92500" lnSpcReduction="10000"/>
          </a:bodyPr>
          <a:lstStyle/>
          <a:p>
            <a:pPr>
              <a:buFont typeface="Arial" panose="020B0604020202020204" pitchFamily="34" charset="0"/>
              <a:buChar char="•"/>
            </a:pPr>
            <a:r>
              <a:rPr lang="en-US" dirty="0"/>
              <a:t>Process:</a:t>
            </a:r>
          </a:p>
          <a:p>
            <a:pPr lvl="1">
              <a:buFont typeface="Arial" panose="020B0604020202020204" pitchFamily="34" charset="0"/>
              <a:buChar char="•"/>
            </a:pPr>
            <a:r>
              <a:rPr lang="en-US" dirty="0"/>
              <a:t>Devulcanized - breaks down the bonds formed during the vulcanization process</a:t>
            </a:r>
          </a:p>
          <a:p>
            <a:pPr lvl="1">
              <a:buFont typeface="Arial" panose="020B0604020202020204" pitchFamily="34" charset="0"/>
              <a:buChar char="•"/>
            </a:pPr>
            <a:r>
              <a:rPr lang="en-US" dirty="0"/>
              <a:t>Collect, Remove Steel Wires, Breakdown Whole Tires, Rubber Screening, Cleaning</a:t>
            </a:r>
          </a:p>
          <a:p>
            <a:pPr>
              <a:buFont typeface="Arial" panose="020B0604020202020204" pitchFamily="34" charset="0"/>
              <a:buChar char="•"/>
            </a:pPr>
            <a:r>
              <a:rPr lang="en-US" dirty="0"/>
              <a:t>300 million tires are scrapped annually and most are put into landfill</a:t>
            </a:r>
          </a:p>
          <a:p>
            <a:pPr>
              <a:buFont typeface="Arial" panose="020B0604020202020204" pitchFamily="34" charset="0"/>
              <a:buChar char="•"/>
            </a:pPr>
            <a:r>
              <a:rPr lang="en-US" dirty="0"/>
              <a:t>Rubber is poisonous when just thrown away and has severe negative environmental impacts</a:t>
            </a:r>
          </a:p>
          <a:p>
            <a:pPr>
              <a:buFont typeface="Arial" panose="020B0604020202020204" pitchFamily="34" charset="0"/>
              <a:buChar char="•"/>
            </a:pPr>
            <a:r>
              <a:rPr lang="en-US" dirty="0"/>
              <a:t>About 250 million tires are recycled every year in the United States.</a:t>
            </a:r>
          </a:p>
          <a:p>
            <a:pPr>
              <a:buFont typeface="Arial" panose="020B0604020202020204" pitchFamily="34" charset="0"/>
              <a:buChar char="•"/>
            </a:pPr>
            <a:r>
              <a:rPr lang="en-US" dirty="0"/>
              <a:t>Uses:</a:t>
            </a:r>
          </a:p>
          <a:p>
            <a:pPr lvl="1">
              <a:buFont typeface="Arial" panose="020B0604020202020204" pitchFamily="34" charset="0"/>
              <a:buChar char="•"/>
            </a:pPr>
            <a:r>
              <a:rPr lang="en-US" dirty="0"/>
              <a:t>Recycled Rubber Planters, Shoes, Mats, Mulch, Sports Turf, Gravel Substitute, Wastewater Treatment Filters, Tire-derived fuel (TDF) for controlled fires, Aggregate, etc.</a:t>
            </a:r>
          </a:p>
          <a:p>
            <a:endParaRPr lang="en-US" dirty="0"/>
          </a:p>
        </p:txBody>
      </p:sp>
    </p:spTree>
    <p:extLst>
      <p:ext uri="{BB962C8B-B14F-4D97-AF65-F5344CB8AC3E}">
        <p14:creationId xmlns:p14="http://schemas.microsoft.com/office/powerpoint/2010/main" val="2096023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392BBBD-395A-45A7-897A-254D0DAE08DD}"/>
              </a:ext>
            </a:extLst>
          </p:cNvPr>
          <p:cNvSpPr/>
          <p:nvPr/>
        </p:nvSpPr>
        <p:spPr>
          <a:xfrm>
            <a:off x="9658140" y="-838"/>
            <a:ext cx="2528834" cy="22106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descr="A picture containing text, bottle, indoor, food&#10;&#10;Description automatically generated">
            <a:extLst>
              <a:ext uri="{FF2B5EF4-FFF2-40B4-BE49-F238E27FC236}">
                <a16:creationId xmlns:a16="http://schemas.microsoft.com/office/drawing/2014/main" id="{2A8E1EFC-8D30-428A-BCA2-B33F2A9A027D}"/>
              </a:ext>
            </a:extLst>
          </p:cNvPr>
          <p:cNvPicPr>
            <a:picLocks noChangeAspect="1"/>
          </p:cNvPicPr>
          <p:nvPr/>
        </p:nvPicPr>
        <p:blipFill rotWithShape="1">
          <a:blip r:embed="rId3"/>
          <a:srcRect l="2765" t="4360" r="3226" b="8522"/>
          <a:stretch/>
        </p:blipFill>
        <p:spPr>
          <a:xfrm>
            <a:off x="6522704" y="-6672"/>
            <a:ext cx="3179097" cy="2497659"/>
          </a:xfrm>
          <a:prstGeom prst="rect">
            <a:avLst/>
          </a:prstGeom>
        </p:spPr>
      </p:pic>
      <p:sp>
        <p:nvSpPr>
          <p:cNvPr id="2" name="Title 1">
            <a:extLst>
              <a:ext uri="{FF2B5EF4-FFF2-40B4-BE49-F238E27FC236}">
                <a16:creationId xmlns:a16="http://schemas.microsoft.com/office/drawing/2014/main" id="{D6A1DEB9-18CC-B34A-9036-D63BD870EB1E}"/>
              </a:ext>
            </a:extLst>
          </p:cNvPr>
          <p:cNvSpPr>
            <a:spLocks noGrp="1"/>
          </p:cNvSpPr>
          <p:nvPr>
            <p:ph type="title"/>
          </p:nvPr>
        </p:nvSpPr>
        <p:spPr>
          <a:xfrm>
            <a:off x="1097279" y="4799362"/>
            <a:ext cx="10113645" cy="743682"/>
          </a:xfrm>
        </p:spPr>
        <p:txBody>
          <a:bodyPr anchor="b">
            <a:normAutofit/>
          </a:bodyPr>
          <a:lstStyle/>
          <a:p>
            <a:r>
              <a:rPr lang="en-US" dirty="0"/>
              <a:t>Food &amp; Agriculture</a:t>
            </a:r>
          </a:p>
        </p:txBody>
      </p:sp>
      <p:pic>
        <p:nvPicPr>
          <p:cNvPr id="16" name="Content Placeholder 4" descr="A picture containing text, grass, outdoor&#10;&#10;Description automatically generated">
            <a:extLst>
              <a:ext uri="{FF2B5EF4-FFF2-40B4-BE49-F238E27FC236}">
                <a16:creationId xmlns:a16="http://schemas.microsoft.com/office/drawing/2014/main" id="{03CC278C-383F-43CB-8774-AB4BAB5AF59B}"/>
              </a:ext>
            </a:extLst>
          </p:cNvPr>
          <p:cNvPicPr>
            <a:picLocks noChangeAspect="1"/>
          </p:cNvPicPr>
          <p:nvPr/>
        </p:nvPicPr>
        <p:blipFill rotWithShape="1">
          <a:blip r:embed="rId4"/>
          <a:srcRect l="-579" t="15851" r="-1881" b="17949"/>
          <a:stretch/>
        </p:blipFill>
        <p:spPr>
          <a:xfrm>
            <a:off x="6358869" y="2215462"/>
            <a:ext cx="5932408" cy="2384337"/>
          </a:xfrm>
          <a:prstGeom prst="rect">
            <a:avLst/>
          </a:prstGeom>
          <a:solidFill>
            <a:schemeClr val="bg1">
              <a:lumMod val="85000"/>
            </a:schemeClr>
          </a:solidFill>
        </p:spPr>
      </p:pic>
      <p:pic>
        <p:nvPicPr>
          <p:cNvPr id="20" name="Picture 19" descr="A picture containing text, person, indoor&#10;&#10;Description automatically generated">
            <a:extLst>
              <a:ext uri="{FF2B5EF4-FFF2-40B4-BE49-F238E27FC236}">
                <a16:creationId xmlns:a16="http://schemas.microsoft.com/office/drawing/2014/main" id="{54E4D970-6328-4B89-B40C-79F6A40A79B7}"/>
              </a:ext>
            </a:extLst>
          </p:cNvPr>
          <p:cNvPicPr>
            <a:picLocks noChangeAspect="1"/>
          </p:cNvPicPr>
          <p:nvPr/>
        </p:nvPicPr>
        <p:blipFill>
          <a:blip r:embed="rId5"/>
          <a:stretch>
            <a:fillRect/>
          </a:stretch>
        </p:blipFill>
        <p:spPr>
          <a:xfrm>
            <a:off x="-3419" y="-9979"/>
            <a:ext cx="6529893" cy="4608704"/>
          </a:xfrm>
          <a:prstGeom prst="rect">
            <a:avLst/>
          </a:prstGeom>
        </p:spPr>
      </p:pic>
    </p:spTree>
    <p:extLst>
      <p:ext uri="{BB962C8B-B14F-4D97-AF65-F5344CB8AC3E}">
        <p14:creationId xmlns:p14="http://schemas.microsoft.com/office/powerpoint/2010/main" val="2301225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6DED3-87CF-A548-B92E-13A031DD182D}"/>
              </a:ext>
            </a:extLst>
          </p:cNvPr>
          <p:cNvSpPr>
            <a:spLocks noGrp="1"/>
          </p:cNvSpPr>
          <p:nvPr>
            <p:ph type="title"/>
          </p:nvPr>
        </p:nvSpPr>
        <p:spPr/>
        <p:txBody>
          <a:bodyPr/>
          <a:lstStyle/>
          <a:p>
            <a:r>
              <a:rPr lang="en-US" dirty="0"/>
              <a:t>Waste Reduction</a:t>
            </a:r>
          </a:p>
        </p:txBody>
      </p:sp>
      <p:sp>
        <p:nvSpPr>
          <p:cNvPr id="3" name="Text Placeholder 2">
            <a:extLst>
              <a:ext uri="{FF2B5EF4-FFF2-40B4-BE49-F238E27FC236}">
                <a16:creationId xmlns:a16="http://schemas.microsoft.com/office/drawing/2014/main" id="{F3F8AAB4-38BA-A340-8826-DF9712F9D024}"/>
              </a:ext>
            </a:extLst>
          </p:cNvPr>
          <p:cNvSpPr>
            <a:spLocks noGrp="1"/>
          </p:cNvSpPr>
          <p:nvPr>
            <p:ph type="body" idx="1"/>
          </p:nvPr>
        </p:nvSpPr>
        <p:spPr/>
        <p:txBody>
          <a:bodyPr/>
          <a:lstStyle/>
          <a:p>
            <a:r>
              <a:rPr lang="en-US" dirty="0"/>
              <a:t>Strategies, Policies, and change management</a:t>
            </a:r>
          </a:p>
        </p:txBody>
      </p:sp>
    </p:spTree>
    <p:extLst>
      <p:ext uri="{BB962C8B-B14F-4D97-AF65-F5344CB8AC3E}">
        <p14:creationId xmlns:p14="http://schemas.microsoft.com/office/powerpoint/2010/main" val="8855132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C3D13-9F58-0740-A986-5D355C6E99D5}"/>
              </a:ext>
            </a:extLst>
          </p:cNvPr>
          <p:cNvSpPr>
            <a:spLocks noGrp="1"/>
          </p:cNvSpPr>
          <p:nvPr>
            <p:ph type="title"/>
          </p:nvPr>
        </p:nvSpPr>
        <p:spPr>
          <a:xfrm>
            <a:off x="1097280" y="286603"/>
            <a:ext cx="10058400" cy="1450757"/>
          </a:xfrm>
        </p:spPr>
        <p:txBody>
          <a:bodyPr anchor="b">
            <a:normAutofit/>
          </a:bodyPr>
          <a:lstStyle/>
          <a:p>
            <a:r>
              <a:rPr lang="en-US" dirty="0"/>
              <a:t>Procedures or Practices that People Follow</a:t>
            </a:r>
          </a:p>
        </p:txBody>
      </p:sp>
      <p:graphicFrame>
        <p:nvGraphicFramePr>
          <p:cNvPr id="5" name="Content Placeholder 2">
            <a:extLst>
              <a:ext uri="{FF2B5EF4-FFF2-40B4-BE49-F238E27FC236}">
                <a16:creationId xmlns:a16="http://schemas.microsoft.com/office/drawing/2014/main" id="{0223D77B-8421-48BD-AA05-1D3B6B445840}"/>
              </a:ext>
            </a:extLst>
          </p:cNvPr>
          <p:cNvGraphicFramePr>
            <a:graphicFrameLocks noGrp="1"/>
          </p:cNvGraphicFramePr>
          <p:nvPr>
            <p:ph idx="1"/>
            <p:extLst>
              <p:ext uri="{D42A27DB-BD31-4B8C-83A1-F6EECF244321}">
                <p14:modId xmlns:p14="http://schemas.microsoft.com/office/powerpoint/2010/main" val="3821699947"/>
              </p:ext>
            </p:extLst>
          </p:nvPr>
        </p:nvGraphicFramePr>
        <p:xfrm>
          <a:off x="1097280" y="2108201"/>
          <a:ext cx="10058400" cy="37608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536804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C3D13-9F58-0740-A986-5D355C6E99D5}"/>
              </a:ext>
            </a:extLst>
          </p:cNvPr>
          <p:cNvSpPr>
            <a:spLocks noGrp="1"/>
          </p:cNvSpPr>
          <p:nvPr>
            <p:ph type="title"/>
          </p:nvPr>
        </p:nvSpPr>
        <p:spPr>
          <a:xfrm>
            <a:off x="1097280" y="286603"/>
            <a:ext cx="10058400" cy="1450757"/>
          </a:xfrm>
        </p:spPr>
        <p:txBody>
          <a:bodyPr anchor="b">
            <a:normAutofit/>
          </a:bodyPr>
          <a:lstStyle/>
          <a:p>
            <a:r>
              <a:rPr lang="en-US" dirty="0"/>
              <a:t>Processes or Equipment to be More Efficient</a:t>
            </a:r>
          </a:p>
        </p:txBody>
      </p:sp>
      <p:graphicFrame>
        <p:nvGraphicFramePr>
          <p:cNvPr id="6" name="Content Placeholder 2">
            <a:extLst>
              <a:ext uri="{FF2B5EF4-FFF2-40B4-BE49-F238E27FC236}">
                <a16:creationId xmlns:a16="http://schemas.microsoft.com/office/drawing/2014/main" id="{55095BE0-C0DF-407B-ACE8-3C4E72E7F9E0}"/>
              </a:ext>
            </a:extLst>
          </p:cNvPr>
          <p:cNvGraphicFramePr>
            <a:graphicFrameLocks noGrp="1"/>
          </p:cNvGraphicFramePr>
          <p:nvPr>
            <p:ph idx="1"/>
            <p:extLst>
              <p:ext uri="{D42A27DB-BD31-4B8C-83A1-F6EECF244321}">
                <p14:modId xmlns:p14="http://schemas.microsoft.com/office/powerpoint/2010/main" val="4188686360"/>
              </p:ext>
            </p:extLst>
          </p:nvPr>
        </p:nvGraphicFramePr>
        <p:xfrm>
          <a:off x="1097280" y="2108201"/>
          <a:ext cx="10058400" cy="37608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38320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C3D13-9F58-0740-A986-5D355C6E99D5}"/>
              </a:ext>
            </a:extLst>
          </p:cNvPr>
          <p:cNvSpPr>
            <a:spLocks noGrp="1"/>
          </p:cNvSpPr>
          <p:nvPr>
            <p:ph type="title"/>
          </p:nvPr>
        </p:nvSpPr>
        <p:spPr>
          <a:xfrm>
            <a:off x="1097280" y="286603"/>
            <a:ext cx="10058400" cy="1450757"/>
          </a:xfrm>
        </p:spPr>
        <p:txBody>
          <a:bodyPr anchor="b">
            <a:normAutofit/>
          </a:bodyPr>
          <a:lstStyle/>
          <a:p>
            <a:r>
              <a:rPr lang="en-US" dirty="0"/>
              <a:t>Products or Chemicals </a:t>
            </a:r>
            <a:r>
              <a:rPr lang="en-US"/>
              <a:t>to Make Something </a:t>
            </a:r>
            <a:r>
              <a:rPr lang="en-US" dirty="0"/>
              <a:t>Safer</a:t>
            </a:r>
          </a:p>
        </p:txBody>
      </p:sp>
      <p:graphicFrame>
        <p:nvGraphicFramePr>
          <p:cNvPr id="5" name="Content Placeholder 2">
            <a:extLst>
              <a:ext uri="{FF2B5EF4-FFF2-40B4-BE49-F238E27FC236}">
                <a16:creationId xmlns:a16="http://schemas.microsoft.com/office/drawing/2014/main" id="{DA1E1F6C-384F-4748-AECC-8C711D95E604}"/>
              </a:ext>
            </a:extLst>
          </p:cNvPr>
          <p:cNvGraphicFramePr>
            <a:graphicFrameLocks noGrp="1"/>
          </p:cNvGraphicFramePr>
          <p:nvPr>
            <p:ph idx="1"/>
            <p:extLst>
              <p:ext uri="{D42A27DB-BD31-4B8C-83A1-F6EECF244321}">
                <p14:modId xmlns:p14="http://schemas.microsoft.com/office/powerpoint/2010/main" val="3206107423"/>
              </p:ext>
            </p:extLst>
          </p:nvPr>
        </p:nvGraphicFramePr>
        <p:xfrm>
          <a:off x="1097280" y="2108201"/>
          <a:ext cx="10058400" cy="37608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20021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C3D13-9F58-0740-A986-5D355C6E99D5}"/>
              </a:ext>
            </a:extLst>
          </p:cNvPr>
          <p:cNvSpPr>
            <a:spLocks noGrp="1"/>
          </p:cNvSpPr>
          <p:nvPr>
            <p:ph type="title"/>
          </p:nvPr>
        </p:nvSpPr>
        <p:spPr>
          <a:xfrm>
            <a:off x="1097280" y="286603"/>
            <a:ext cx="10058400" cy="1450757"/>
          </a:xfrm>
        </p:spPr>
        <p:txBody>
          <a:bodyPr anchor="b">
            <a:normAutofit/>
          </a:bodyPr>
          <a:lstStyle/>
          <a:p>
            <a:r>
              <a:rPr lang="en-US" dirty="0"/>
              <a:t>Circular Economy</a:t>
            </a:r>
          </a:p>
        </p:txBody>
      </p:sp>
      <p:graphicFrame>
        <p:nvGraphicFramePr>
          <p:cNvPr id="5" name="Content Placeholder 2">
            <a:extLst>
              <a:ext uri="{FF2B5EF4-FFF2-40B4-BE49-F238E27FC236}">
                <a16:creationId xmlns:a16="http://schemas.microsoft.com/office/drawing/2014/main" id="{8654BD01-04CD-451E-B3C7-AF2083F96DD7}"/>
              </a:ext>
            </a:extLst>
          </p:cNvPr>
          <p:cNvGraphicFramePr>
            <a:graphicFrameLocks noGrp="1"/>
          </p:cNvGraphicFramePr>
          <p:nvPr>
            <p:ph idx="1"/>
            <p:extLst>
              <p:ext uri="{D42A27DB-BD31-4B8C-83A1-F6EECF244321}">
                <p14:modId xmlns:p14="http://schemas.microsoft.com/office/powerpoint/2010/main" val="3682286431"/>
              </p:ext>
            </p:extLst>
          </p:nvPr>
        </p:nvGraphicFramePr>
        <p:xfrm>
          <a:off x="1097280" y="2108201"/>
          <a:ext cx="10058400" cy="37608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88509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C3D13-9F58-0740-A986-5D355C6E99D5}"/>
              </a:ext>
            </a:extLst>
          </p:cNvPr>
          <p:cNvSpPr>
            <a:spLocks noGrp="1"/>
          </p:cNvSpPr>
          <p:nvPr>
            <p:ph type="title"/>
          </p:nvPr>
        </p:nvSpPr>
        <p:spPr/>
        <p:txBody>
          <a:bodyPr/>
          <a:lstStyle/>
          <a:p>
            <a:r>
              <a:rPr lang="en-US" dirty="0"/>
              <a:t>Net Zero Commitments</a:t>
            </a:r>
          </a:p>
        </p:txBody>
      </p:sp>
      <p:sp>
        <p:nvSpPr>
          <p:cNvPr id="3" name="Content Placeholder 2">
            <a:extLst>
              <a:ext uri="{FF2B5EF4-FFF2-40B4-BE49-F238E27FC236}">
                <a16:creationId xmlns:a16="http://schemas.microsoft.com/office/drawing/2014/main" id="{86C83F8C-A729-E64A-83F9-0D9245CFACE9}"/>
              </a:ext>
            </a:extLst>
          </p:cNvPr>
          <p:cNvSpPr>
            <a:spLocks noGrp="1"/>
          </p:cNvSpPr>
          <p:nvPr>
            <p:ph idx="1"/>
          </p:nvPr>
        </p:nvSpPr>
        <p:spPr/>
        <p:txBody>
          <a:bodyPr vert="horz" lIns="0" tIns="45720" rIns="0" bIns="45720" rtlCol="0" anchor="t">
            <a:normAutofit/>
          </a:bodyPr>
          <a:lstStyle/>
          <a:p>
            <a:pPr>
              <a:buFont typeface="Arial"/>
              <a:buChar char="•"/>
            </a:pPr>
            <a:r>
              <a:rPr lang="en-US" sz="2400" b="1" dirty="0"/>
              <a:t>Net Zero</a:t>
            </a:r>
            <a:r>
              <a:rPr lang="en-US" sz="2400" dirty="0"/>
              <a:t> means consuming only as much energy as is produced, achieving a sustainable balance between water availability and demand, and eliminating solid waste sent to landfills.</a:t>
            </a:r>
            <a:endParaRPr lang="en-US" dirty="0"/>
          </a:p>
          <a:p>
            <a:pPr marL="383540" lvl="1">
              <a:buFont typeface="Arial" panose="020B0604020202020204" pitchFamily="34" charset="0"/>
              <a:buChar char="•"/>
            </a:pPr>
            <a:r>
              <a:rPr lang="en-US" sz="2000" dirty="0"/>
              <a:t>Net Zero Water</a:t>
            </a:r>
          </a:p>
          <a:p>
            <a:pPr marL="383540" lvl="1">
              <a:buFont typeface="Arial" panose="020B0604020202020204" pitchFamily="34" charset="0"/>
              <a:buChar char="•"/>
            </a:pPr>
            <a:r>
              <a:rPr lang="en-US" sz="2000" dirty="0"/>
              <a:t>Net Zero Energy</a:t>
            </a:r>
          </a:p>
          <a:p>
            <a:pPr marL="383540" lvl="1">
              <a:buFont typeface="Arial" panose="020B0604020202020204" pitchFamily="34" charset="0"/>
              <a:buChar char="•"/>
            </a:pPr>
            <a:r>
              <a:rPr lang="en-US" sz="2000" dirty="0"/>
              <a:t>Net Zero Waste</a:t>
            </a:r>
          </a:p>
          <a:p>
            <a:pPr marL="566420" lvl="2">
              <a:buFont typeface="Arial" panose="020B0604020202020204" pitchFamily="34" charset="0"/>
              <a:buChar char="•"/>
            </a:pPr>
            <a:r>
              <a:rPr lang="en-US" sz="1800" dirty="0"/>
              <a:t>Net Zero Plastic</a:t>
            </a:r>
          </a:p>
        </p:txBody>
      </p:sp>
    </p:spTree>
    <p:extLst>
      <p:ext uri="{BB962C8B-B14F-4D97-AF65-F5344CB8AC3E}">
        <p14:creationId xmlns:p14="http://schemas.microsoft.com/office/powerpoint/2010/main" val="41001540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5B5DE-D7F3-714D-B912-EECA47564DCC}"/>
              </a:ext>
            </a:extLst>
          </p:cNvPr>
          <p:cNvSpPr>
            <a:spLocks noGrp="1"/>
          </p:cNvSpPr>
          <p:nvPr>
            <p:ph type="title"/>
          </p:nvPr>
        </p:nvSpPr>
        <p:spPr>
          <a:xfrm>
            <a:off x="1097280" y="286603"/>
            <a:ext cx="10058400" cy="1450757"/>
          </a:xfrm>
        </p:spPr>
        <p:txBody>
          <a:bodyPr anchor="b">
            <a:normAutofit/>
          </a:bodyPr>
          <a:lstStyle/>
          <a:p>
            <a:r>
              <a:rPr lang="en-US" dirty="0"/>
              <a:t>Changing Behaviors through Policy</a:t>
            </a:r>
          </a:p>
        </p:txBody>
      </p:sp>
      <p:graphicFrame>
        <p:nvGraphicFramePr>
          <p:cNvPr id="5" name="Content Placeholder 2">
            <a:extLst>
              <a:ext uri="{FF2B5EF4-FFF2-40B4-BE49-F238E27FC236}">
                <a16:creationId xmlns:a16="http://schemas.microsoft.com/office/drawing/2014/main" id="{1026C81B-7CE3-4622-94EB-D406432A98B8}"/>
              </a:ext>
            </a:extLst>
          </p:cNvPr>
          <p:cNvGraphicFramePr>
            <a:graphicFrameLocks noGrp="1"/>
          </p:cNvGraphicFramePr>
          <p:nvPr>
            <p:ph idx="1"/>
            <p:extLst>
              <p:ext uri="{D42A27DB-BD31-4B8C-83A1-F6EECF244321}">
                <p14:modId xmlns:p14="http://schemas.microsoft.com/office/powerpoint/2010/main" val="719927186"/>
              </p:ext>
            </p:extLst>
          </p:nvPr>
        </p:nvGraphicFramePr>
        <p:xfrm>
          <a:off x="1097280" y="2108201"/>
          <a:ext cx="10058400" cy="37608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11498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1" name="Straight Connector 50">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0AF4F2BA-3C03-4E2C-8ABC-0949B61B3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5808C356-639D-48FD-92AE-E272B9ABD2C4}"/>
              </a:ext>
            </a:extLst>
          </p:cNvPr>
          <p:cNvPicPr>
            <a:picLocks noChangeAspect="1"/>
          </p:cNvPicPr>
          <p:nvPr/>
        </p:nvPicPr>
        <p:blipFill rotWithShape="1">
          <a:blip r:embed="rId3">
            <a:alphaModFix amt="35000"/>
          </a:blip>
          <a:srcRect t="7787"/>
          <a:stretch/>
        </p:blipFill>
        <p:spPr>
          <a:xfrm>
            <a:off x="20" y="10"/>
            <a:ext cx="12191980" cy="6857990"/>
          </a:xfrm>
          <a:prstGeom prst="rect">
            <a:avLst/>
          </a:prstGeom>
        </p:spPr>
      </p:pic>
      <p:sp>
        <p:nvSpPr>
          <p:cNvPr id="6" name="Title 5">
            <a:extLst>
              <a:ext uri="{FF2B5EF4-FFF2-40B4-BE49-F238E27FC236}">
                <a16:creationId xmlns:a16="http://schemas.microsoft.com/office/drawing/2014/main" id="{7246CE7F-FCCB-DF46-B112-2F7E526D46D3}"/>
              </a:ext>
            </a:extLst>
          </p:cNvPr>
          <p:cNvSpPr>
            <a:spLocks noGrp="1"/>
          </p:cNvSpPr>
          <p:nvPr>
            <p:ph type="title"/>
          </p:nvPr>
        </p:nvSpPr>
        <p:spPr>
          <a:xfrm>
            <a:off x="1097280" y="758952"/>
            <a:ext cx="10058400" cy="3566160"/>
          </a:xfrm>
        </p:spPr>
        <p:txBody>
          <a:bodyPr vert="horz" lIns="91440" tIns="45720" rIns="91440" bIns="45720" rtlCol="0" anchor="b">
            <a:normAutofit/>
          </a:bodyPr>
          <a:lstStyle/>
          <a:p>
            <a:r>
              <a:rPr lang="en-US" sz="7400" dirty="0">
                <a:solidFill>
                  <a:srgbClr val="FFFFFF"/>
                </a:solidFill>
              </a:rPr>
              <a:t>Questions/Comments?</a:t>
            </a:r>
          </a:p>
        </p:txBody>
      </p:sp>
      <p:cxnSp>
        <p:nvCxnSpPr>
          <p:cNvPr id="55" name="Straight Connector 54">
            <a:extLst>
              <a:ext uri="{FF2B5EF4-FFF2-40B4-BE49-F238E27FC236}">
                <a16:creationId xmlns:a16="http://schemas.microsoft.com/office/drawing/2014/main" id="{A07787ED-5EDC-4C54-AD87-55B60D0FE3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B40A8CA7-7D5A-43B0-A1A0-B558ECA9E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1159761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4F1D5-B6F1-0541-A59D-981DF641E256}"/>
              </a:ext>
            </a:extLst>
          </p:cNvPr>
          <p:cNvSpPr>
            <a:spLocks noGrp="1"/>
          </p:cNvSpPr>
          <p:nvPr>
            <p:ph type="title"/>
          </p:nvPr>
        </p:nvSpPr>
        <p:spPr/>
        <p:txBody>
          <a:bodyPr/>
          <a:lstStyle/>
          <a:p>
            <a:r>
              <a:rPr lang="en-US" dirty="0"/>
              <a:t>Municipal Solid Waste</a:t>
            </a:r>
          </a:p>
        </p:txBody>
      </p:sp>
      <p:sp>
        <p:nvSpPr>
          <p:cNvPr id="3" name="Text Placeholder 2">
            <a:extLst>
              <a:ext uri="{FF2B5EF4-FFF2-40B4-BE49-F238E27FC236}">
                <a16:creationId xmlns:a16="http://schemas.microsoft.com/office/drawing/2014/main" id="{CD849718-8E23-9948-B02A-DD6F5958D433}"/>
              </a:ext>
            </a:extLst>
          </p:cNvPr>
          <p:cNvSpPr>
            <a:spLocks noGrp="1"/>
          </p:cNvSpPr>
          <p:nvPr>
            <p:ph type="body" idx="1"/>
          </p:nvPr>
        </p:nvSpPr>
        <p:spPr/>
        <p:txBody>
          <a:bodyPr/>
          <a:lstStyle/>
          <a:p>
            <a:r>
              <a:rPr lang="en-US" dirty="0"/>
              <a:t>Generation and disparities</a:t>
            </a:r>
          </a:p>
        </p:txBody>
      </p:sp>
    </p:spTree>
    <p:extLst>
      <p:ext uri="{BB962C8B-B14F-4D97-AF65-F5344CB8AC3E}">
        <p14:creationId xmlns:p14="http://schemas.microsoft.com/office/powerpoint/2010/main" val="1252836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8E9C91B-7EAD-4562-AB0E-DFB9663AE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7">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A picture containing timeline&#10;&#10;Description automatically generated">
            <a:extLst>
              <a:ext uri="{FF2B5EF4-FFF2-40B4-BE49-F238E27FC236}">
                <a16:creationId xmlns:a16="http://schemas.microsoft.com/office/drawing/2014/main" id="{79E641C7-3599-5D41-99FB-8DFE710EB429}"/>
              </a:ext>
            </a:extLst>
          </p:cNvPr>
          <p:cNvPicPr>
            <a:picLocks noGrp="1" noChangeAspect="1"/>
          </p:cNvPicPr>
          <p:nvPr>
            <p:ph idx="1"/>
          </p:nvPr>
        </p:nvPicPr>
        <p:blipFill>
          <a:blip r:embed="rId3"/>
          <a:stretch>
            <a:fillRect/>
          </a:stretch>
        </p:blipFill>
        <p:spPr>
          <a:xfrm>
            <a:off x="3858768" y="689709"/>
            <a:ext cx="4143132" cy="5524176"/>
          </a:xfrm>
          <a:prstGeom prst="rect">
            <a:avLst/>
          </a:prstGeom>
        </p:spPr>
      </p:pic>
    </p:spTree>
    <p:extLst>
      <p:ext uri="{BB962C8B-B14F-4D97-AF65-F5344CB8AC3E}">
        <p14:creationId xmlns:p14="http://schemas.microsoft.com/office/powerpoint/2010/main" val="4117120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8E9C91B-7EAD-4562-AB0E-DFB9663AE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Chart&#10;&#10;Description automatically generated">
            <a:extLst>
              <a:ext uri="{FF2B5EF4-FFF2-40B4-BE49-F238E27FC236}">
                <a16:creationId xmlns:a16="http://schemas.microsoft.com/office/drawing/2014/main" id="{43B7B0B9-39D6-4E49-A6C9-1F7573A40CE9}"/>
              </a:ext>
            </a:extLst>
          </p:cNvPr>
          <p:cNvPicPr>
            <a:picLocks noGrp="1" noChangeAspect="1"/>
          </p:cNvPicPr>
          <p:nvPr>
            <p:ph idx="1"/>
          </p:nvPr>
        </p:nvPicPr>
        <p:blipFill>
          <a:blip r:embed="rId3"/>
          <a:stretch>
            <a:fillRect/>
          </a:stretch>
        </p:blipFill>
        <p:spPr>
          <a:xfrm>
            <a:off x="2190034" y="905933"/>
            <a:ext cx="7843935" cy="5039728"/>
          </a:xfrm>
          <a:prstGeom prst="rect">
            <a:avLst/>
          </a:prstGeom>
        </p:spPr>
      </p:pic>
    </p:spTree>
    <p:extLst>
      <p:ext uri="{BB962C8B-B14F-4D97-AF65-F5344CB8AC3E}">
        <p14:creationId xmlns:p14="http://schemas.microsoft.com/office/powerpoint/2010/main" val="242750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Chart, pie chart&#10;&#10;Description automatically generated">
            <a:extLst>
              <a:ext uri="{FF2B5EF4-FFF2-40B4-BE49-F238E27FC236}">
                <a16:creationId xmlns:a16="http://schemas.microsoft.com/office/drawing/2014/main" id="{CCCA8ED4-146D-F34E-A4C1-87C007C7A0B5}"/>
              </a:ext>
            </a:extLst>
          </p:cNvPr>
          <p:cNvPicPr>
            <a:picLocks noGrp="1" noChangeAspect="1"/>
          </p:cNvPicPr>
          <p:nvPr>
            <p:ph idx="1"/>
          </p:nvPr>
        </p:nvPicPr>
        <p:blipFill>
          <a:blip r:embed="rId3"/>
          <a:stretch>
            <a:fillRect/>
          </a:stretch>
        </p:blipFill>
        <p:spPr>
          <a:xfrm>
            <a:off x="3840480" y="773559"/>
            <a:ext cx="4156953" cy="5398641"/>
          </a:xfrm>
          <a:prstGeom prst="rect">
            <a:avLst/>
          </a:prstGeom>
        </p:spPr>
      </p:pic>
    </p:spTree>
    <p:extLst>
      <p:ext uri="{BB962C8B-B14F-4D97-AF65-F5344CB8AC3E}">
        <p14:creationId xmlns:p14="http://schemas.microsoft.com/office/powerpoint/2010/main" val="3821718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0262D-0A52-4D41-874B-841DA622C5B9}"/>
              </a:ext>
            </a:extLst>
          </p:cNvPr>
          <p:cNvSpPr>
            <a:spLocks noGrp="1"/>
          </p:cNvSpPr>
          <p:nvPr>
            <p:ph type="title"/>
          </p:nvPr>
        </p:nvSpPr>
        <p:spPr/>
        <p:txBody>
          <a:bodyPr/>
          <a:lstStyle/>
          <a:p>
            <a:r>
              <a:rPr lang="en-US" dirty="0"/>
              <a:t>Impacts of Waste</a:t>
            </a:r>
          </a:p>
        </p:txBody>
      </p:sp>
      <p:sp>
        <p:nvSpPr>
          <p:cNvPr id="3" name="Text Placeholder 2">
            <a:extLst>
              <a:ext uri="{FF2B5EF4-FFF2-40B4-BE49-F238E27FC236}">
                <a16:creationId xmlns:a16="http://schemas.microsoft.com/office/drawing/2014/main" id="{93F8350F-89CC-8C45-900C-2136E40840DC}"/>
              </a:ext>
            </a:extLst>
          </p:cNvPr>
          <p:cNvSpPr>
            <a:spLocks noGrp="1"/>
          </p:cNvSpPr>
          <p:nvPr>
            <p:ph type="body" idx="1"/>
          </p:nvPr>
        </p:nvSpPr>
        <p:spPr/>
        <p:txBody>
          <a:bodyPr/>
          <a:lstStyle/>
          <a:p>
            <a:r>
              <a:rPr lang="en-US" dirty="0"/>
              <a:t>Environmental, Social, and Economic</a:t>
            </a:r>
          </a:p>
        </p:txBody>
      </p:sp>
    </p:spTree>
    <p:extLst>
      <p:ext uri="{BB962C8B-B14F-4D97-AF65-F5344CB8AC3E}">
        <p14:creationId xmlns:p14="http://schemas.microsoft.com/office/powerpoint/2010/main" val="4217935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648593"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FB398FD-D66F-EB4D-A76B-B81348076B28}"/>
              </a:ext>
            </a:extLst>
          </p:cNvPr>
          <p:cNvSpPr>
            <a:spLocks noGrp="1"/>
          </p:cNvSpPr>
          <p:nvPr>
            <p:ph type="title"/>
          </p:nvPr>
        </p:nvSpPr>
        <p:spPr>
          <a:xfrm>
            <a:off x="492369" y="605896"/>
            <a:ext cx="3642309" cy="5646208"/>
          </a:xfrm>
        </p:spPr>
        <p:txBody>
          <a:bodyPr anchor="ctr">
            <a:normAutofit/>
          </a:bodyPr>
          <a:lstStyle/>
          <a:p>
            <a:r>
              <a:rPr lang="en-US" sz="3100" dirty="0">
                <a:solidFill>
                  <a:srgbClr val="FFFFFF"/>
                </a:solidFill>
              </a:rPr>
              <a:t>Environmental Impacts – Waste (Mis)Management </a:t>
            </a:r>
          </a:p>
        </p:txBody>
      </p:sp>
      <p:sp>
        <p:nvSpPr>
          <p:cNvPr id="3" name="Content Placeholder 2">
            <a:extLst>
              <a:ext uri="{FF2B5EF4-FFF2-40B4-BE49-F238E27FC236}">
                <a16:creationId xmlns:a16="http://schemas.microsoft.com/office/drawing/2014/main" id="{5B204F23-3420-0043-A5F3-FC2A5B4BC81C}"/>
              </a:ext>
            </a:extLst>
          </p:cNvPr>
          <p:cNvSpPr>
            <a:spLocks noGrp="1"/>
          </p:cNvSpPr>
          <p:nvPr>
            <p:ph idx="1"/>
          </p:nvPr>
        </p:nvSpPr>
        <p:spPr>
          <a:xfrm>
            <a:off x="5231958" y="605896"/>
            <a:ext cx="5923721" cy="5646208"/>
          </a:xfrm>
        </p:spPr>
        <p:txBody>
          <a:bodyPr anchor="ctr">
            <a:normAutofit/>
          </a:bodyPr>
          <a:lstStyle/>
          <a:p>
            <a:pPr>
              <a:buFont typeface="Wingdings" pitchFamily="2" charset="2"/>
              <a:buChar char="§"/>
            </a:pPr>
            <a:r>
              <a:rPr lang="en-US" sz="2400" dirty="0"/>
              <a:t>Air emissions (fumes from the burning of waste and landfill gases)</a:t>
            </a:r>
          </a:p>
          <a:p>
            <a:pPr>
              <a:buFont typeface="Wingdings" pitchFamily="2" charset="2"/>
              <a:buChar char="§"/>
            </a:pPr>
            <a:r>
              <a:rPr lang="en-US" sz="2400" dirty="0"/>
              <a:t>Contamination of groundwater, aquifers, and surface water</a:t>
            </a:r>
          </a:p>
          <a:p>
            <a:pPr>
              <a:buFont typeface="Wingdings" pitchFamily="2" charset="2"/>
              <a:buChar char="§"/>
            </a:pPr>
            <a:r>
              <a:rPr lang="en-US" sz="2400" dirty="0"/>
              <a:t>Contamination of soil</a:t>
            </a:r>
          </a:p>
          <a:p>
            <a:pPr>
              <a:buFont typeface="Wingdings" pitchFamily="2" charset="2"/>
              <a:buChar char="§"/>
            </a:pPr>
            <a:r>
              <a:rPr lang="en-US" sz="2400" dirty="0"/>
              <a:t>Injuries to wildlife</a:t>
            </a:r>
          </a:p>
          <a:p>
            <a:pPr>
              <a:buFont typeface="Wingdings" pitchFamily="2" charset="2"/>
              <a:buChar char="§"/>
            </a:pPr>
            <a:r>
              <a:rPr lang="en-US" sz="2400" dirty="0"/>
              <a:t>Noise pollution</a:t>
            </a:r>
          </a:p>
          <a:p>
            <a:pPr>
              <a:buFont typeface="Wingdings" pitchFamily="2" charset="2"/>
              <a:buChar char="§"/>
            </a:pPr>
            <a:r>
              <a:rPr lang="en-US" sz="2400" dirty="0"/>
              <a:t>Ecosystem services in danger</a:t>
            </a:r>
          </a:p>
          <a:p>
            <a:pPr>
              <a:buFont typeface="Wingdings" pitchFamily="2" charset="2"/>
              <a:buChar char="§"/>
            </a:pPr>
            <a:r>
              <a:rPr lang="en-US" sz="2400" dirty="0"/>
              <a:t>Marine pollution</a:t>
            </a:r>
          </a:p>
          <a:p>
            <a:endParaRPr lang="en-US" sz="2400" dirty="0"/>
          </a:p>
        </p:txBody>
      </p:sp>
    </p:spTree>
    <p:extLst>
      <p:ext uri="{BB962C8B-B14F-4D97-AF65-F5344CB8AC3E}">
        <p14:creationId xmlns:p14="http://schemas.microsoft.com/office/powerpoint/2010/main" val="2939735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CB3A8E7-2251-2C4F-9746-621C16A6EC95}"/>
              </a:ext>
            </a:extLst>
          </p:cNvPr>
          <p:cNvSpPr>
            <a:spLocks noGrp="1"/>
          </p:cNvSpPr>
          <p:nvPr>
            <p:ph type="title"/>
          </p:nvPr>
        </p:nvSpPr>
        <p:spPr>
          <a:xfrm>
            <a:off x="492370" y="516835"/>
            <a:ext cx="3084844" cy="5772840"/>
          </a:xfrm>
        </p:spPr>
        <p:txBody>
          <a:bodyPr anchor="ctr">
            <a:normAutofit/>
          </a:bodyPr>
          <a:lstStyle/>
          <a:p>
            <a:r>
              <a:rPr lang="en-US" sz="2800" dirty="0">
                <a:solidFill>
                  <a:schemeClr val="bg1"/>
                </a:solidFill>
              </a:rPr>
              <a:t>Economic Impacts – Waste (Mis)Management</a:t>
            </a:r>
          </a:p>
        </p:txBody>
      </p:sp>
      <p:graphicFrame>
        <p:nvGraphicFramePr>
          <p:cNvPr id="5" name="Content Placeholder 2">
            <a:extLst>
              <a:ext uri="{FF2B5EF4-FFF2-40B4-BE49-F238E27FC236}">
                <a16:creationId xmlns:a16="http://schemas.microsoft.com/office/drawing/2014/main" id="{40831244-B286-48DC-9DDF-28C0E4035307}"/>
              </a:ext>
            </a:extLst>
          </p:cNvPr>
          <p:cNvGraphicFramePr>
            <a:graphicFrameLocks noGrp="1"/>
          </p:cNvGraphicFramePr>
          <p:nvPr>
            <p:ph idx="1"/>
            <p:extLst>
              <p:ext uri="{D42A27DB-BD31-4B8C-83A1-F6EECF244321}">
                <p14:modId xmlns:p14="http://schemas.microsoft.com/office/powerpoint/2010/main" val="3958194388"/>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47507"/>
      </p:ext>
    </p:extLst>
  </p:cSld>
  <p:clrMapOvr>
    <a:masterClrMapping/>
  </p:clrMapOvr>
</p:sld>
</file>

<file path=ppt/theme/theme1.xml><?xml version="1.0" encoding="utf-8"?>
<a:theme xmlns:a="http://schemas.openxmlformats.org/drawingml/2006/main" name="RetrospectVTI">
  <a:themeElements>
    <a:clrScheme name="AnalogousFromLightSeed_2SEEDS">
      <a:dk1>
        <a:srgbClr val="000000"/>
      </a:dk1>
      <a:lt1>
        <a:srgbClr val="FFFFFF"/>
      </a:lt1>
      <a:dk2>
        <a:srgbClr val="243241"/>
      </a:dk2>
      <a:lt2>
        <a:srgbClr val="E8E5E2"/>
      </a:lt2>
      <a:accent1>
        <a:srgbClr val="7F9ABA"/>
      </a:accent1>
      <a:accent2>
        <a:srgbClr val="80A8AE"/>
      </a:accent2>
      <a:accent3>
        <a:srgbClr val="9699C6"/>
      </a:accent3>
      <a:accent4>
        <a:srgbClr val="BA867F"/>
      </a:accent4>
      <a:accent5>
        <a:srgbClr val="B89D7C"/>
      </a:accent5>
      <a:accent6>
        <a:srgbClr val="A8A673"/>
      </a:accent6>
      <a:hlink>
        <a:srgbClr val="9A7E5D"/>
      </a:hlink>
      <a:folHlink>
        <a:srgbClr val="7F7F7F"/>
      </a:folHlink>
    </a:clrScheme>
    <a:fontScheme name="Retrospect">
      <a:majorFont>
        <a:latin typeface="Sagona Extra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agona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UB 5932 Week 2 Presentation - Chapt 4-6" id="{0A81D6B8-04CF-1140-A542-03627E884486}" vid="{DE5732CA-BF93-BA40-B47E-D8CB3DC83D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RetrospectVTI</Template>
  <TotalTime>2711</TotalTime>
  <Words>3611</Words>
  <Application>Microsoft Macintosh PowerPoint</Application>
  <PresentationFormat>Widescreen</PresentationFormat>
  <Paragraphs>237</Paragraphs>
  <Slides>29</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Sagona Book</vt:lpstr>
      <vt:lpstr>Sagona ExtraLight</vt:lpstr>
      <vt:lpstr>Wingdings</vt:lpstr>
      <vt:lpstr>RetrospectVTI</vt:lpstr>
      <vt:lpstr>Reuse, Recycling, and Waste Diversion</vt:lpstr>
      <vt:lpstr>Types of Waste</vt:lpstr>
      <vt:lpstr>Municipal Solid Waste</vt:lpstr>
      <vt:lpstr>PowerPoint Presentation</vt:lpstr>
      <vt:lpstr>PowerPoint Presentation</vt:lpstr>
      <vt:lpstr>PowerPoint Presentation</vt:lpstr>
      <vt:lpstr>Impacts of Waste</vt:lpstr>
      <vt:lpstr>Environmental Impacts – Waste (Mis)Management </vt:lpstr>
      <vt:lpstr>Economic Impacts – Waste (Mis)Management</vt:lpstr>
      <vt:lpstr>Social Impacts – Waste (Mis)Management</vt:lpstr>
      <vt:lpstr>Waste Management</vt:lpstr>
      <vt:lpstr>PowerPoint Presentation</vt:lpstr>
      <vt:lpstr>PowerPoint Presentation</vt:lpstr>
      <vt:lpstr>Waste Diversion</vt:lpstr>
      <vt:lpstr>Metals</vt:lpstr>
      <vt:lpstr>Glass</vt:lpstr>
      <vt:lpstr>Plastics</vt:lpstr>
      <vt:lpstr>Paper &amp; Cardboard</vt:lpstr>
      <vt:lpstr>Concrete</vt:lpstr>
      <vt:lpstr>Tires/Rubber</vt:lpstr>
      <vt:lpstr>Food &amp; Agriculture</vt:lpstr>
      <vt:lpstr>Waste Reduction</vt:lpstr>
      <vt:lpstr>Procedures or Practices that People Follow</vt:lpstr>
      <vt:lpstr>Processes or Equipment to be More Efficient</vt:lpstr>
      <vt:lpstr>Products or Chemicals to Make Something Safer</vt:lpstr>
      <vt:lpstr>Circular Economy</vt:lpstr>
      <vt:lpstr>Net Zero Commitments</vt:lpstr>
      <vt:lpstr>Changing Behaviors through Policy</vt:lpstr>
      <vt:lpstr>Questions/Comments?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Topham, Megan</dc:creator>
  <cp:lastModifiedBy>Topham, Megan</cp:lastModifiedBy>
  <cp:revision>98</cp:revision>
  <cp:lastPrinted>2022-03-05T15:20:52Z</cp:lastPrinted>
  <dcterms:created xsi:type="dcterms:W3CDTF">2022-03-03T20:39:34Z</dcterms:created>
  <dcterms:modified xsi:type="dcterms:W3CDTF">2022-03-21T19:42:07Z</dcterms:modified>
</cp:coreProperties>
</file>