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339" r:id="rId5"/>
    <p:sldId id="326" r:id="rId6"/>
    <p:sldId id="329" r:id="rId7"/>
    <p:sldId id="308" r:id="rId8"/>
    <p:sldId id="331" r:id="rId9"/>
    <p:sldId id="310" r:id="rId10"/>
    <p:sldId id="332" r:id="rId11"/>
    <p:sldId id="333" r:id="rId12"/>
    <p:sldId id="323" r:id="rId13"/>
    <p:sldId id="338" r:id="rId14"/>
    <p:sldId id="336" r:id="rId15"/>
  </p:sldIdLst>
  <p:sldSz cx="9144000" cy="6858000" type="letter"/>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i da Silva" initials="Kd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EDE"/>
    <a:srgbClr val="7F8D22"/>
    <a:srgbClr val="FFFFFF"/>
    <a:srgbClr val="0059E7"/>
    <a:srgbClr val="6E7A1E"/>
    <a:srgbClr val="FF41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1224" autoAdjust="0"/>
  </p:normalViewPr>
  <p:slideViewPr>
    <p:cSldViewPr snapToGrid="0" snapToObjects="1">
      <p:cViewPr varScale="1">
        <p:scale>
          <a:sx n="98" d="100"/>
          <a:sy n="98" d="100"/>
        </p:scale>
        <p:origin x="14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0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84C04066-35A0-4A44-827F-885898F30849}" type="datetimeFigureOut">
              <a:rPr lang="en-US" smtClean="0"/>
              <a:pPr/>
              <a:t>1/24/20</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E6B83360-3E7D-F344-89AA-3DC69159312B}" type="slidenum">
              <a:rPr lang="en-US" smtClean="0"/>
              <a:pPr/>
              <a:t>‹#›</a:t>
            </a:fld>
            <a:endParaRPr lang="en-US"/>
          </a:p>
        </p:txBody>
      </p:sp>
    </p:spTree>
    <p:extLst>
      <p:ext uri="{BB962C8B-B14F-4D97-AF65-F5344CB8AC3E}">
        <p14:creationId xmlns:p14="http://schemas.microsoft.com/office/powerpoint/2010/main" val="4294765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6912"/>
          </a:xfrm>
          <a:prstGeom prst="rect">
            <a:avLst/>
          </a:prstGeom>
        </p:spPr>
        <p:txBody>
          <a:bodyPr vert="horz" lIns="93287" tIns="46644" rIns="93287" bIns="46644" rtlCol="0"/>
          <a:lstStyle>
            <a:lvl1pPr algn="r">
              <a:defRPr sz="1200"/>
            </a:lvl1pPr>
          </a:lstStyle>
          <a:p>
            <a:fld id="{F107750F-0BD4-4267-A40B-EB420B3B3714}" type="datetimeFigureOut">
              <a:rPr lang="en-US" smtClean="0"/>
              <a:pPr/>
              <a:t>1/24/20</a:t>
            </a:fld>
            <a:endParaRPr lang="en-US"/>
          </a:p>
        </p:txBody>
      </p:sp>
      <p:sp>
        <p:nvSpPr>
          <p:cNvPr id="4" name="Slide Image Placeholder 3"/>
          <p:cNvSpPr>
            <a:spLocks noGrp="1" noRot="1" noChangeAspect="1"/>
          </p:cNvSpPr>
          <p:nvPr>
            <p:ph type="sldImg" idx="2"/>
          </p:nvPr>
        </p:nvSpPr>
        <p:spPr>
          <a:xfrm>
            <a:off x="1416050" y="1163638"/>
            <a:ext cx="4187825"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6911"/>
          </a:xfrm>
          <a:prstGeom prst="rect">
            <a:avLst/>
          </a:prstGeom>
        </p:spPr>
        <p:txBody>
          <a:bodyPr vert="horz" lIns="93287" tIns="46644" rIns="93287" bIns="46644" rtlCol="0" anchor="b"/>
          <a:lstStyle>
            <a:lvl1pPr algn="r">
              <a:defRPr sz="1200"/>
            </a:lvl1pPr>
          </a:lstStyle>
          <a:p>
            <a:fld id="{DA830635-35F2-4DE3-B6CF-0E5EF738CC10}" type="slidenum">
              <a:rPr lang="en-US" smtClean="0"/>
              <a:pPr/>
              <a:t>‹#›</a:t>
            </a:fld>
            <a:endParaRPr lang="en-US"/>
          </a:p>
        </p:txBody>
      </p:sp>
    </p:spTree>
    <p:extLst>
      <p:ext uri="{BB962C8B-B14F-4D97-AF65-F5344CB8AC3E}">
        <p14:creationId xmlns:p14="http://schemas.microsoft.com/office/powerpoint/2010/main" val="1207860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30635-35F2-4DE3-B6CF-0E5EF738CC10}" type="slidenum">
              <a:rPr lang="en-US" smtClean="0"/>
              <a:pPr/>
              <a:t>2</a:t>
            </a:fld>
            <a:endParaRPr lang="en-US"/>
          </a:p>
        </p:txBody>
      </p:sp>
    </p:spTree>
    <p:extLst>
      <p:ext uri="{BB962C8B-B14F-4D97-AF65-F5344CB8AC3E}">
        <p14:creationId xmlns:p14="http://schemas.microsoft.com/office/powerpoint/2010/main" val="200504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Exploration Green is quickly becoming recognized for the benefits listed above. Articles in numerous local and 4 national publications including the Washington Post and USA Today have been extremely complimentary. In the past 5 years, we have received a dozen awards from local (</a:t>
            </a:r>
            <a:r>
              <a:rPr lang="en-US" dirty="0" err="1"/>
              <a:t>eg.</a:t>
            </a:r>
            <a:r>
              <a:rPr lang="en-US" dirty="0"/>
              <a:t> Keep Houston Beautiful) to national (</a:t>
            </a:r>
            <a:r>
              <a:rPr lang="en-US" dirty="0" err="1"/>
              <a:t>eg.</a:t>
            </a:r>
            <a:r>
              <a:rPr lang="en-US" dirty="0"/>
              <a:t> EPA Environmental Excellence Award). The community impacts on flood mitigation, lifestyle, the environment, and real estate revitalization are fabulous, but for us the most satisfying is the return of a positive, cooperative can-do attitude in the community.</a:t>
            </a:r>
          </a:p>
        </p:txBody>
      </p:sp>
      <p:sp>
        <p:nvSpPr>
          <p:cNvPr id="4" name="Slide Number Placeholder 3"/>
          <p:cNvSpPr>
            <a:spLocks noGrp="1"/>
          </p:cNvSpPr>
          <p:nvPr>
            <p:ph type="sldNum" sz="quarter" idx="10"/>
          </p:nvPr>
        </p:nvSpPr>
        <p:spPr/>
        <p:txBody>
          <a:bodyPr/>
          <a:lstStyle/>
          <a:p>
            <a:fld id="{DA830635-35F2-4DE3-B6CF-0E5EF738CC10}" type="slidenum">
              <a:rPr lang="en-US" smtClean="0"/>
              <a:pPr/>
              <a:t>11</a:t>
            </a:fld>
            <a:endParaRPr lang="en-US"/>
          </a:p>
        </p:txBody>
      </p:sp>
    </p:spTree>
    <p:extLst>
      <p:ext uri="{BB962C8B-B14F-4D97-AF65-F5344CB8AC3E}">
        <p14:creationId xmlns:p14="http://schemas.microsoft.com/office/powerpoint/2010/main" val="104352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Homeowners and CLCWA noted that flooding continued to increase. Note that the pictures are NOT HARVEY!, but rather random photos taken during “routine” heavy rains.</a:t>
            </a:r>
          </a:p>
        </p:txBody>
      </p:sp>
      <p:sp>
        <p:nvSpPr>
          <p:cNvPr id="4" name="Slide Number Placeholder 3"/>
          <p:cNvSpPr>
            <a:spLocks noGrp="1"/>
          </p:cNvSpPr>
          <p:nvPr>
            <p:ph type="sldNum" sz="quarter" idx="10"/>
          </p:nvPr>
        </p:nvSpPr>
        <p:spPr/>
        <p:txBody>
          <a:bodyPr/>
          <a:lstStyle/>
          <a:p>
            <a:fld id="{DA830635-35F2-4DE3-B6CF-0E5EF738CC10}" type="slidenum">
              <a:rPr lang="en-US" smtClean="0"/>
              <a:pPr/>
              <a:t>3</a:t>
            </a:fld>
            <a:endParaRPr lang="en-US"/>
          </a:p>
        </p:txBody>
      </p:sp>
    </p:spTree>
    <p:extLst>
      <p:ext uri="{BB962C8B-B14F-4D97-AF65-F5344CB8AC3E}">
        <p14:creationId xmlns:p14="http://schemas.microsoft.com/office/powerpoint/2010/main" val="117932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CLCWA needed to take action, so we initiated flood mitigation studies. Beginning in 2005, we initiated the purchase of the land. That step was completed in 2011. We immediately went to the community for input through Town Halls meetings organized by a citizen’s group that later became the Conservancy. From there, SWA Architects prepared the Master Plan that we still follow today.</a:t>
            </a:r>
          </a:p>
        </p:txBody>
      </p:sp>
      <p:sp>
        <p:nvSpPr>
          <p:cNvPr id="4" name="Slide Number Placeholder 3"/>
          <p:cNvSpPr>
            <a:spLocks noGrp="1"/>
          </p:cNvSpPr>
          <p:nvPr>
            <p:ph type="sldNum" sz="quarter" idx="10"/>
          </p:nvPr>
        </p:nvSpPr>
        <p:spPr/>
        <p:txBody>
          <a:bodyPr/>
          <a:lstStyle/>
          <a:p>
            <a:fld id="{DA830635-35F2-4DE3-B6CF-0E5EF738CC10}" type="slidenum">
              <a:rPr lang="en-US" smtClean="0"/>
              <a:pPr/>
              <a:t>4</a:t>
            </a:fld>
            <a:endParaRPr lang="en-US"/>
          </a:p>
        </p:txBody>
      </p:sp>
    </p:spTree>
    <p:extLst>
      <p:ext uri="{BB962C8B-B14F-4D97-AF65-F5344CB8AC3E}">
        <p14:creationId xmlns:p14="http://schemas.microsoft.com/office/powerpoint/2010/main" val="206527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neared the end of the final excavation, Hurricane Harvey paid a visit. We had a temporary earthen weir in place to keep water out of the construction zone, but Harvey removed the dam in the first night of rain. Water filled the entire lake area to the top, just as designed. It held 100 million gallons of water out of the bayous, lowering the levels and reducing flooding upstream. Homes near by that traditionally flooded in much lighter rains were also spared. We estimate that over 150 homes were spared flooding just by this first Phase. Normal levels on the left, and Harvey levels on the right. Note that the habitat island in the lake was almost submerged! Storm water detention works!!!</a:t>
            </a:r>
          </a:p>
          <a:p>
            <a:endParaRPr lang="en-US" dirty="0"/>
          </a:p>
        </p:txBody>
      </p:sp>
      <p:sp>
        <p:nvSpPr>
          <p:cNvPr id="4" name="Slide Number Placeholder 3"/>
          <p:cNvSpPr>
            <a:spLocks noGrp="1"/>
          </p:cNvSpPr>
          <p:nvPr>
            <p:ph type="sldNum" sz="quarter" idx="5"/>
          </p:nvPr>
        </p:nvSpPr>
        <p:spPr/>
        <p:txBody>
          <a:bodyPr/>
          <a:lstStyle/>
          <a:p>
            <a:fld id="{DA830635-35F2-4DE3-B6CF-0E5EF738CC10}" type="slidenum">
              <a:rPr lang="en-US" smtClean="0"/>
              <a:pPr/>
              <a:t>5</a:t>
            </a:fld>
            <a:endParaRPr lang="en-US"/>
          </a:p>
        </p:txBody>
      </p:sp>
    </p:spTree>
    <p:extLst>
      <p:ext uri="{BB962C8B-B14F-4D97-AF65-F5344CB8AC3E}">
        <p14:creationId xmlns:p14="http://schemas.microsoft.com/office/powerpoint/2010/main" val="343069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Exploration Green is designed for current benefits with attention to sustainability for generations. A Green Gem in an urban setting that provides flood mitigation, environmental benefits, and healthy lifestyles opportunities.</a:t>
            </a:r>
          </a:p>
        </p:txBody>
      </p:sp>
      <p:sp>
        <p:nvSpPr>
          <p:cNvPr id="4" name="Slide Number Placeholder 3"/>
          <p:cNvSpPr>
            <a:spLocks noGrp="1"/>
          </p:cNvSpPr>
          <p:nvPr>
            <p:ph type="sldNum" sz="quarter" idx="10"/>
          </p:nvPr>
        </p:nvSpPr>
        <p:spPr/>
        <p:txBody>
          <a:bodyPr/>
          <a:lstStyle/>
          <a:p>
            <a:fld id="{DA830635-35F2-4DE3-B6CF-0E5EF738CC10}" type="slidenum">
              <a:rPr lang="en-US" smtClean="0"/>
              <a:pPr/>
              <a:t>6</a:t>
            </a:fld>
            <a:endParaRPr lang="en-US"/>
          </a:p>
        </p:txBody>
      </p:sp>
    </p:spTree>
    <p:extLst>
      <p:ext uri="{BB962C8B-B14F-4D97-AF65-F5344CB8AC3E}">
        <p14:creationId xmlns:p14="http://schemas.microsoft.com/office/powerpoint/2010/main" val="425528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 takes over on amenities.</a:t>
            </a:r>
          </a:p>
          <a:p>
            <a:r>
              <a:rPr lang="en-US" dirty="0"/>
              <a:t>In addition to the amenities shown, we have native grasses, wildflowers, and shrubs added to the area. A nearly half-acre “habitat island”, isolated from the land, holds over 175 native trees. </a:t>
            </a:r>
            <a:r>
              <a:rPr lang="en-US" sz="1200" kern="1200" dirty="0">
                <a:solidFill>
                  <a:schemeClr val="tx1"/>
                </a:solidFill>
                <a:effectLst/>
                <a:latin typeface="+mn-lt"/>
                <a:ea typeface="+mn-ea"/>
                <a:cs typeface="+mn-cs"/>
              </a:rPr>
              <a:t>After P2 connection to P1, we plan to put additional trees at Reseda and Diana intersection, and more trees will go around the parking lot when it is done. That will bring us to nearly 1,000 new trees in P1.</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A830635-35F2-4DE3-B6CF-0E5EF738CC10}" type="slidenum">
              <a:rPr lang="en-US" smtClean="0"/>
              <a:pPr/>
              <a:t>7</a:t>
            </a:fld>
            <a:endParaRPr lang="en-US"/>
          </a:p>
        </p:txBody>
      </p:sp>
    </p:spTree>
    <p:extLst>
      <p:ext uri="{BB962C8B-B14F-4D97-AF65-F5344CB8AC3E}">
        <p14:creationId xmlns:p14="http://schemas.microsoft.com/office/powerpoint/2010/main" val="384081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30635-35F2-4DE3-B6CF-0E5EF738CC10}" type="slidenum">
              <a:rPr lang="en-US" smtClean="0"/>
              <a:pPr/>
              <a:t>8</a:t>
            </a:fld>
            <a:endParaRPr lang="en-US"/>
          </a:p>
        </p:txBody>
      </p:sp>
    </p:spTree>
    <p:extLst>
      <p:ext uri="{BB962C8B-B14F-4D97-AF65-F5344CB8AC3E}">
        <p14:creationId xmlns:p14="http://schemas.microsoft.com/office/powerpoint/2010/main" val="385631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30635-35F2-4DE3-B6CF-0E5EF738CC10}" type="slidenum">
              <a:rPr lang="en-US" smtClean="0"/>
              <a:pPr/>
              <a:t>9</a:t>
            </a:fld>
            <a:endParaRPr lang="en-US"/>
          </a:p>
        </p:txBody>
      </p:sp>
    </p:spTree>
    <p:extLst>
      <p:ext uri="{BB962C8B-B14F-4D97-AF65-F5344CB8AC3E}">
        <p14:creationId xmlns:p14="http://schemas.microsoft.com/office/powerpoint/2010/main" val="23564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Upcoming events:  Glow-the-Green</a:t>
            </a:r>
            <a:r>
              <a:rPr lang="en-US" baseline="0" dirty="0"/>
              <a:t> for Halloween October 25</a:t>
            </a:r>
            <a:r>
              <a:rPr lang="en-US" baseline="30000" dirty="0"/>
              <a:t>th</a:t>
            </a:r>
            <a:r>
              <a:rPr lang="en-US" baseline="0" dirty="0"/>
              <a:t>.  Sunset Yoga, 3</a:t>
            </a:r>
            <a:r>
              <a:rPr lang="en-US" baseline="30000" dirty="0"/>
              <a:t>rd</a:t>
            </a:r>
            <a:r>
              <a:rPr lang="en-US" baseline="0" dirty="0"/>
              <a:t> Thursday of each month Sept through May.  Phase 2 Grand Opening (TBD).  Fundraising “Mixer” (TBD). Rain Barrel Workshop with Galveston Bay Foundation (TBD).  </a:t>
            </a:r>
          </a:p>
          <a:p>
            <a:endParaRPr lang="en-US" baseline="0" dirty="0"/>
          </a:p>
          <a:p>
            <a:r>
              <a:rPr lang="en-US" baseline="0" dirty="0"/>
              <a:t>Glow-the-Green for Halloween:  Light up your kids, strollers and friendly dogs with glow sticks, necklaces, and twinkling lights to walk the path after dark.  A little candy will be handed out to the kiddos.  Ritter’s will be there with their food truck with hot dogs, hamburgers, and frozen custard!</a:t>
            </a:r>
            <a:endParaRPr lang="en-US" dirty="0"/>
          </a:p>
        </p:txBody>
      </p:sp>
      <p:sp>
        <p:nvSpPr>
          <p:cNvPr id="4" name="Slide Number Placeholder 3"/>
          <p:cNvSpPr>
            <a:spLocks noGrp="1"/>
          </p:cNvSpPr>
          <p:nvPr>
            <p:ph type="sldNum" sz="quarter" idx="10"/>
          </p:nvPr>
        </p:nvSpPr>
        <p:spPr/>
        <p:txBody>
          <a:bodyPr/>
          <a:lstStyle/>
          <a:p>
            <a:fld id="{DA830635-35F2-4DE3-B6CF-0E5EF738CC10}" type="slidenum">
              <a:rPr lang="en-US" smtClean="0"/>
              <a:pPr/>
              <a:t>10</a:t>
            </a:fld>
            <a:endParaRPr lang="en-US"/>
          </a:p>
        </p:txBody>
      </p:sp>
    </p:spTree>
    <p:extLst>
      <p:ext uri="{BB962C8B-B14F-4D97-AF65-F5344CB8AC3E}">
        <p14:creationId xmlns:p14="http://schemas.microsoft.com/office/powerpoint/2010/main" val="397976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805672" y="6555613"/>
            <a:ext cx="338328" cy="302387"/>
          </a:xfrm>
          <a:solidFill>
            <a:schemeClr val="tx1">
              <a:alpha val="16000"/>
            </a:schemeClr>
          </a:solidFill>
        </p:spPr>
        <p:txBody>
          <a:bodyPr/>
          <a:lstStyle>
            <a:lvl1pPr>
              <a:defRPr sz="800">
                <a:solidFill>
                  <a:schemeClr val="bg1"/>
                </a:solidFill>
              </a:defRPr>
            </a:lvl1pPr>
          </a:lstStyle>
          <a:p>
            <a:fld id="{EA7A628C-AF7D-9A4E-AFC2-EF3ACAB75D50}" type="slidenum">
              <a:rPr lang="en-US" smtClean="0"/>
              <a:pPr/>
              <a:t>‹#›</a:t>
            </a:fld>
            <a:endParaRPr lang="en-US" dirty="0"/>
          </a:p>
        </p:txBody>
      </p:sp>
    </p:spTree>
    <p:extLst>
      <p:ext uri="{BB962C8B-B14F-4D97-AF65-F5344CB8AC3E}">
        <p14:creationId xmlns:p14="http://schemas.microsoft.com/office/powerpoint/2010/main" val="217042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790401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100255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57634" y="6529588"/>
            <a:ext cx="386366" cy="328412"/>
          </a:xfrm>
          <a:solidFill>
            <a:schemeClr val="bg1">
              <a:alpha val="40000"/>
            </a:schemeClr>
          </a:solidFill>
        </p:spPr>
        <p:txBody>
          <a:bodyPr/>
          <a:lstStyle>
            <a:lvl1pPr>
              <a:defRPr sz="800">
                <a:solidFill>
                  <a:schemeClr val="tx1"/>
                </a:solidFill>
              </a:defRPr>
            </a:lvl1pPr>
          </a:lstStyle>
          <a:p>
            <a:fld id="{EA7A628C-AF7D-9A4E-AFC2-EF3ACAB75D50}" type="slidenum">
              <a:rPr lang="en-US" smtClean="0"/>
              <a:pPr/>
              <a:t>‹#›</a:t>
            </a:fld>
            <a:endParaRPr lang="en-US" dirty="0"/>
          </a:p>
        </p:txBody>
      </p:sp>
    </p:spTree>
    <p:extLst>
      <p:ext uri="{BB962C8B-B14F-4D97-AF65-F5344CB8AC3E}">
        <p14:creationId xmlns:p14="http://schemas.microsoft.com/office/powerpoint/2010/main" val="1170181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2408285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360224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127462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329511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solidFill>
            <a:schemeClr val="tx1">
              <a:alpha val="15000"/>
            </a:schemeClr>
          </a:solidFill>
        </p:spPr>
        <p:txBody>
          <a:bodyPr/>
          <a:lstStyle>
            <a:lvl1pPr>
              <a:defRPr>
                <a:solidFill>
                  <a:schemeClr val="bg1"/>
                </a:solidFill>
              </a:defRPr>
            </a:lvl1pPr>
          </a:lstStyle>
          <a:p>
            <a:fld id="{EA7A628C-AF7D-9A4E-AFC2-EF3ACAB75D50}" type="slidenum">
              <a:rPr lang="en-US" smtClean="0"/>
              <a:pPr/>
              <a:t>‹#›</a:t>
            </a:fld>
            <a:endParaRPr lang="en-US" dirty="0"/>
          </a:p>
        </p:txBody>
      </p:sp>
    </p:spTree>
    <p:extLst>
      <p:ext uri="{BB962C8B-B14F-4D97-AF65-F5344CB8AC3E}">
        <p14:creationId xmlns:p14="http://schemas.microsoft.com/office/powerpoint/2010/main" val="371049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151026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7A628C-AF7D-9A4E-AFC2-EF3ACAB75D50}" type="slidenum">
              <a:rPr lang="en-US" smtClean="0"/>
              <a:pPr/>
              <a:t>‹#›</a:t>
            </a:fld>
            <a:endParaRPr lang="en-US"/>
          </a:p>
        </p:txBody>
      </p:sp>
    </p:spTree>
    <p:extLst>
      <p:ext uri="{BB962C8B-B14F-4D97-AF65-F5344CB8AC3E}">
        <p14:creationId xmlns:p14="http://schemas.microsoft.com/office/powerpoint/2010/main" val="197811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99679" y="6492875"/>
            <a:ext cx="444321" cy="365125"/>
          </a:xfrm>
          <a:prstGeom prst="rect">
            <a:avLst/>
          </a:prstGeom>
          <a:solidFill>
            <a:schemeClr val="bg1">
              <a:alpha val="50000"/>
            </a:schemeClr>
          </a:solidFill>
        </p:spPr>
        <p:txBody>
          <a:bodyPr vert="horz" lIns="91440" tIns="45720" rIns="91440" bIns="45720" rtlCol="0" anchor="ctr"/>
          <a:lstStyle>
            <a:lvl1pPr algn="r">
              <a:defRPr sz="1200">
                <a:solidFill>
                  <a:schemeClr val="tx1"/>
                </a:solidFill>
              </a:defRPr>
            </a:lvl1pPr>
          </a:lstStyle>
          <a:p>
            <a:fld id="{EA7A628C-AF7D-9A4E-AFC2-EF3ACAB75D50}" type="slidenum">
              <a:rPr lang="en-US" smtClean="0"/>
              <a:pPr/>
              <a:t>‹#›</a:t>
            </a:fld>
            <a:endParaRPr lang="en-US" dirty="0"/>
          </a:p>
        </p:txBody>
      </p:sp>
    </p:spTree>
    <p:extLst>
      <p:ext uri="{BB962C8B-B14F-4D97-AF65-F5344CB8AC3E}">
        <p14:creationId xmlns:p14="http://schemas.microsoft.com/office/powerpoint/2010/main" val="1625000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gif"/><Relationship Id="rId17" Type="http://schemas.openxmlformats.org/officeDocument/2006/relationships/image" Target="../media/image39.jpeg"/><Relationship Id="rId2" Type="http://schemas.openxmlformats.org/officeDocument/2006/relationships/notesSlide" Target="../notesSlides/notesSlide9.xml"/><Relationship Id="rId16"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johnbranch@yahoo.com"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F73411-885F-B645-8B1D-6BD5D63844A0}"/>
              </a:ext>
            </a:extLst>
          </p:cNvPr>
          <p:cNvSpPr>
            <a:spLocks noGrp="1"/>
          </p:cNvSpPr>
          <p:nvPr>
            <p:ph type="sldNum" sz="quarter" idx="12"/>
          </p:nvPr>
        </p:nvSpPr>
        <p:spPr/>
        <p:txBody>
          <a:bodyPr/>
          <a:lstStyle/>
          <a:p>
            <a:fld id="{EA7A628C-AF7D-9A4E-AFC2-EF3ACAB75D50}" type="slidenum">
              <a:rPr lang="en-US" smtClean="0"/>
              <a:pPr/>
              <a:t>1</a:t>
            </a:fld>
            <a:endParaRPr lang="en-US" dirty="0"/>
          </a:p>
        </p:txBody>
      </p:sp>
    </p:spTree>
    <p:extLst>
      <p:ext uri="{BB962C8B-B14F-4D97-AF65-F5344CB8AC3E}">
        <p14:creationId xmlns:p14="http://schemas.microsoft.com/office/powerpoint/2010/main" val="757495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7A628C-AF7D-9A4E-AFC2-EF3ACAB75D50}" type="slidenum">
              <a:rPr lang="en-US" smtClean="0"/>
              <a:pPr/>
              <a:t>10</a:t>
            </a:fld>
            <a:endParaRPr lang="en-US" dirty="0"/>
          </a:p>
        </p:txBody>
      </p:sp>
      <p:sp>
        <p:nvSpPr>
          <p:cNvPr id="11" name="Rectangle 10">
            <a:extLst>
              <a:ext uri="{FF2B5EF4-FFF2-40B4-BE49-F238E27FC236}">
                <a16:creationId xmlns:a16="http://schemas.microsoft.com/office/drawing/2014/main" id="{271C5612-0E90-324E-8F1A-73D87DDDA6BA}"/>
              </a:ext>
            </a:extLst>
          </p:cNvPr>
          <p:cNvSpPr/>
          <p:nvPr/>
        </p:nvSpPr>
        <p:spPr>
          <a:xfrm>
            <a:off x="4813412" y="5905835"/>
            <a:ext cx="4515357" cy="1104565"/>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3AA622-63A9-3D43-BC6E-235F8207110A}"/>
              </a:ext>
            </a:extLst>
          </p:cNvPr>
          <p:cNvPicPr>
            <a:picLocks noChangeAspect="1"/>
          </p:cNvPicPr>
          <p:nvPr/>
        </p:nvPicPr>
        <p:blipFill rotWithShape="1">
          <a:blip r:embed="rId3" cstate="screen">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a:ext>
            </a:extLst>
          </a:blip>
          <a:srcRect/>
          <a:stretch/>
        </p:blipFill>
        <p:spPr>
          <a:xfrm>
            <a:off x="-30480" y="152400"/>
            <a:ext cx="9553074" cy="6858000"/>
          </a:xfrm>
          <a:prstGeom prst="rect">
            <a:avLst/>
          </a:prstGeom>
        </p:spPr>
      </p:pic>
      <p:sp>
        <p:nvSpPr>
          <p:cNvPr id="13" name="TextBox 12">
            <a:extLst>
              <a:ext uri="{FF2B5EF4-FFF2-40B4-BE49-F238E27FC236}">
                <a16:creationId xmlns:a16="http://schemas.microsoft.com/office/drawing/2014/main" id="{A3021146-27C4-7647-A430-92693B4205D0}"/>
              </a:ext>
            </a:extLst>
          </p:cNvPr>
          <p:cNvSpPr txBox="1"/>
          <p:nvPr/>
        </p:nvSpPr>
        <p:spPr>
          <a:xfrm>
            <a:off x="2737229" y="439394"/>
            <a:ext cx="4859866" cy="707886"/>
          </a:xfrm>
          <a:prstGeom prst="rect">
            <a:avLst/>
          </a:prstGeom>
          <a:noFill/>
        </p:spPr>
        <p:txBody>
          <a:bodyPr wrap="square" rtlCol="0">
            <a:spAutoFit/>
          </a:bodyPr>
          <a:lstStyle/>
          <a:p>
            <a:pPr algn="ctr"/>
            <a:r>
              <a:rPr lang="en-US" sz="4000" b="1" dirty="0">
                <a:solidFill>
                  <a:schemeClr val="bg1"/>
                </a:solidFill>
              </a:rPr>
              <a:t>Partnerships</a:t>
            </a:r>
          </a:p>
        </p:txBody>
      </p:sp>
      <p:pic>
        <p:nvPicPr>
          <p:cNvPr id="14" name="Picture 13">
            <a:extLst>
              <a:ext uri="{FF2B5EF4-FFF2-40B4-BE49-F238E27FC236}">
                <a16:creationId xmlns:a16="http://schemas.microsoft.com/office/drawing/2014/main" id="{00FD4920-0727-724B-9D2E-2463ED39E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5346" y="289560"/>
            <a:ext cx="1960742" cy="1139715"/>
          </a:xfrm>
          <a:prstGeom prst="rect">
            <a:avLst/>
          </a:prstGeom>
        </p:spPr>
      </p:pic>
      <p:pic>
        <p:nvPicPr>
          <p:cNvPr id="15" name="Picture 14">
            <a:extLst>
              <a:ext uri="{FF2B5EF4-FFF2-40B4-BE49-F238E27FC236}">
                <a16:creationId xmlns:a16="http://schemas.microsoft.com/office/drawing/2014/main" id="{F4F2EF4F-C296-5744-8C8C-86F8926910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939" y="5071872"/>
            <a:ext cx="1273082" cy="1273082"/>
          </a:xfrm>
          <a:prstGeom prst="rect">
            <a:avLst/>
          </a:prstGeom>
        </p:spPr>
      </p:pic>
      <p:pic>
        <p:nvPicPr>
          <p:cNvPr id="16" name="Picture 15">
            <a:extLst>
              <a:ext uri="{FF2B5EF4-FFF2-40B4-BE49-F238E27FC236}">
                <a16:creationId xmlns:a16="http://schemas.microsoft.com/office/drawing/2014/main" id="{D158D6B3-60CD-E64C-B2D0-84C54316EC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483" y="5894831"/>
            <a:ext cx="1036927" cy="1036927"/>
          </a:xfrm>
          <a:prstGeom prst="rect">
            <a:avLst/>
          </a:prstGeom>
        </p:spPr>
      </p:pic>
      <p:pic>
        <p:nvPicPr>
          <p:cNvPr id="17" name="Picture 16">
            <a:extLst>
              <a:ext uri="{FF2B5EF4-FFF2-40B4-BE49-F238E27FC236}">
                <a16:creationId xmlns:a16="http://schemas.microsoft.com/office/drawing/2014/main" id="{904D2031-0F18-0148-B0DD-14D0E2B28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7832" y="5090039"/>
            <a:ext cx="1098480" cy="1098480"/>
          </a:xfrm>
          <a:prstGeom prst="rect">
            <a:avLst/>
          </a:prstGeom>
          <a:solidFill>
            <a:schemeClr val="bg1"/>
          </a:solidFill>
        </p:spPr>
      </p:pic>
      <p:pic>
        <p:nvPicPr>
          <p:cNvPr id="18" name="Picture 17">
            <a:extLst>
              <a:ext uri="{FF2B5EF4-FFF2-40B4-BE49-F238E27FC236}">
                <a16:creationId xmlns:a16="http://schemas.microsoft.com/office/drawing/2014/main" id="{0F58B18F-FF74-704A-BED0-5F41106596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4212336"/>
            <a:ext cx="1429464" cy="1429464"/>
          </a:xfrm>
          <a:prstGeom prst="rect">
            <a:avLst/>
          </a:prstGeom>
        </p:spPr>
      </p:pic>
      <p:pic>
        <p:nvPicPr>
          <p:cNvPr id="19" name="Picture 18">
            <a:extLst>
              <a:ext uri="{FF2B5EF4-FFF2-40B4-BE49-F238E27FC236}">
                <a16:creationId xmlns:a16="http://schemas.microsoft.com/office/drawing/2014/main" id="{C7E08F84-26B7-4B4D-8776-88F5F3B1F3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812" y="5766816"/>
            <a:ext cx="1820539" cy="1070269"/>
          </a:xfrm>
          <a:prstGeom prst="rect">
            <a:avLst/>
          </a:prstGeom>
        </p:spPr>
      </p:pic>
      <p:pic>
        <p:nvPicPr>
          <p:cNvPr id="20" name="Picture 19">
            <a:extLst>
              <a:ext uri="{FF2B5EF4-FFF2-40B4-BE49-F238E27FC236}">
                <a16:creationId xmlns:a16="http://schemas.microsoft.com/office/drawing/2014/main" id="{45B95D40-EFD6-5044-B8AF-D07A4B73E1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5811" y="5365367"/>
            <a:ext cx="1088136" cy="1251357"/>
          </a:xfrm>
          <a:prstGeom prst="rect">
            <a:avLst/>
          </a:prstGeom>
        </p:spPr>
      </p:pic>
      <p:pic>
        <p:nvPicPr>
          <p:cNvPr id="21" name="Picture 20">
            <a:extLst>
              <a:ext uri="{FF2B5EF4-FFF2-40B4-BE49-F238E27FC236}">
                <a16:creationId xmlns:a16="http://schemas.microsoft.com/office/drawing/2014/main" id="{1D7786C5-36B4-8646-991E-E8A6E08683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8912" y="2195217"/>
            <a:ext cx="1536192" cy="697441"/>
          </a:xfrm>
          <a:prstGeom prst="rect">
            <a:avLst/>
          </a:prstGeom>
        </p:spPr>
      </p:pic>
      <p:pic>
        <p:nvPicPr>
          <p:cNvPr id="22" name="Picture 21">
            <a:extLst>
              <a:ext uri="{FF2B5EF4-FFF2-40B4-BE49-F238E27FC236}">
                <a16:creationId xmlns:a16="http://schemas.microsoft.com/office/drawing/2014/main" id="{2D171178-7A1A-6A45-9BEA-CD90CE7C7C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7839" y="5761407"/>
            <a:ext cx="1123105" cy="1123105"/>
          </a:xfrm>
          <a:prstGeom prst="rect">
            <a:avLst/>
          </a:prstGeom>
        </p:spPr>
      </p:pic>
      <p:pic>
        <p:nvPicPr>
          <p:cNvPr id="23" name="Picture 22">
            <a:extLst>
              <a:ext uri="{FF2B5EF4-FFF2-40B4-BE49-F238E27FC236}">
                <a16:creationId xmlns:a16="http://schemas.microsoft.com/office/drawing/2014/main" id="{BA81B119-7E94-F34E-A874-3D018E3144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39184" y="1205338"/>
            <a:ext cx="1729234" cy="829278"/>
          </a:xfrm>
          <a:prstGeom prst="rect">
            <a:avLst/>
          </a:prstGeom>
        </p:spPr>
      </p:pic>
      <p:pic>
        <p:nvPicPr>
          <p:cNvPr id="24" name="Picture 23">
            <a:extLst>
              <a:ext uri="{FF2B5EF4-FFF2-40B4-BE49-F238E27FC236}">
                <a16:creationId xmlns:a16="http://schemas.microsoft.com/office/drawing/2014/main" id="{56DDEA8F-15E6-3848-B48C-0F9B4F7B11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978" y="1450848"/>
            <a:ext cx="1164126" cy="1275586"/>
          </a:xfrm>
          <a:prstGeom prst="rect">
            <a:avLst/>
          </a:prstGeom>
        </p:spPr>
      </p:pic>
      <p:pic>
        <p:nvPicPr>
          <p:cNvPr id="25" name="Picture 24">
            <a:extLst>
              <a:ext uri="{FF2B5EF4-FFF2-40B4-BE49-F238E27FC236}">
                <a16:creationId xmlns:a16="http://schemas.microsoft.com/office/drawing/2014/main" id="{B6A04A3D-2651-4B47-9AC5-B802506A8D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15115" y="1588008"/>
            <a:ext cx="863581" cy="1173343"/>
          </a:xfrm>
          <a:prstGeom prst="rect">
            <a:avLst/>
          </a:prstGeom>
        </p:spPr>
      </p:pic>
      <p:pic>
        <p:nvPicPr>
          <p:cNvPr id="26" name="Picture 25">
            <a:extLst>
              <a:ext uri="{FF2B5EF4-FFF2-40B4-BE49-F238E27FC236}">
                <a16:creationId xmlns:a16="http://schemas.microsoft.com/office/drawing/2014/main" id="{00AADDB8-70EE-A444-9E0F-B7574E6834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3573" y="5117592"/>
            <a:ext cx="1072553" cy="1091791"/>
          </a:xfrm>
          <a:prstGeom prst="rect">
            <a:avLst/>
          </a:prstGeom>
        </p:spPr>
      </p:pic>
      <p:pic>
        <p:nvPicPr>
          <p:cNvPr id="27" name="Picture 5">
            <a:extLst>
              <a:ext uri="{FF2B5EF4-FFF2-40B4-BE49-F238E27FC236}">
                <a16:creationId xmlns:a16="http://schemas.microsoft.com/office/drawing/2014/main" id="{4CB0982C-F704-8546-BA23-8B559230670B}"/>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95489" y="294640"/>
            <a:ext cx="2889076" cy="1055624"/>
          </a:xfrm>
          <a:prstGeom prst="rect">
            <a:avLst/>
          </a:prstGeom>
          <a:noFill/>
          <a:ln>
            <a:solidFill>
              <a:srgbClr val="F9BE33"/>
            </a:solidFill>
          </a:ln>
          <a:extLst>
            <a:ext uri="{909E8E84-426E-40DD-AFC4-6F175D3DCCD1}">
              <a14:hiddenFill xmlns:a14="http://schemas.microsoft.com/office/drawing/2010/main">
                <a:solidFill>
                  <a:srgbClr val="FFFFFF"/>
                </a:solidFill>
              </a14:hiddenFill>
            </a:ext>
          </a:extLst>
        </p:spPr>
      </p:pic>
      <p:sp>
        <p:nvSpPr>
          <p:cNvPr id="28" name="Slide Number Placeholder 2">
            <a:extLst>
              <a:ext uri="{FF2B5EF4-FFF2-40B4-BE49-F238E27FC236}">
                <a16:creationId xmlns:a16="http://schemas.microsoft.com/office/drawing/2014/main" id="{166CC5C2-A17F-DC45-92CC-337E3C97D761}"/>
              </a:ext>
            </a:extLst>
          </p:cNvPr>
          <p:cNvSpPr txBox="1">
            <a:spLocks/>
          </p:cNvSpPr>
          <p:nvPr/>
        </p:nvSpPr>
        <p:spPr>
          <a:xfrm>
            <a:off x="8852079" y="6645275"/>
            <a:ext cx="444321" cy="365125"/>
          </a:xfrm>
          <a:prstGeom prst="rect">
            <a:avLst/>
          </a:prstGeom>
          <a:solidFill>
            <a:schemeClr val="bg1">
              <a:alpha val="50000"/>
            </a:schemeClr>
          </a:solidFill>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7A628C-AF7D-9A4E-AFC2-EF3ACAB75D50}" type="slidenum">
              <a:rPr lang="en-US" smtClean="0"/>
              <a:pPr/>
              <a:t>10</a:t>
            </a:fld>
            <a:endParaRPr lang="en-US"/>
          </a:p>
        </p:txBody>
      </p:sp>
    </p:spTree>
    <p:extLst>
      <p:ext uri="{BB962C8B-B14F-4D97-AF65-F5344CB8AC3E}">
        <p14:creationId xmlns:p14="http://schemas.microsoft.com/office/powerpoint/2010/main" val="1175744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N47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Slide Number Placeholder 4">
            <a:extLst>
              <a:ext uri="{FF2B5EF4-FFF2-40B4-BE49-F238E27FC236}">
                <a16:creationId xmlns:a16="http://schemas.microsoft.com/office/drawing/2014/main" id="{50DBB888-9783-E14C-AED9-A9133D436120}"/>
              </a:ext>
            </a:extLst>
          </p:cNvPr>
          <p:cNvSpPr>
            <a:spLocks noGrp="1"/>
          </p:cNvSpPr>
          <p:nvPr>
            <p:ph type="sldNum" sz="quarter" idx="12"/>
          </p:nvPr>
        </p:nvSpPr>
        <p:spPr/>
        <p:txBody>
          <a:bodyPr/>
          <a:lstStyle/>
          <a:p>
            <a:fld id="{EA7A628C-AF7D-9A4E-AFC2-EF3ACAB75D50}" type="slidenum">
              <a:rPr lang="en-US" smtClean="0"/>
              <a:pPr/>
              <a:t>11</a:t>
            </a:fld>
            <a:endParaRPr lang="en-US" dirty="0"/>
          </a:p>
        </p:txBody>
      </p:sp>
      <p:sp>
        <p:nvSpPr>
          <p:cNvPr id="2" name="TextBox 1">
            <a:extLst>
              <a:ext uri="{FF2B5EF4-FFF2-40B4-BE49-F238E27FC236}">
                <a16:creationId xmlns:a16="http://schemas.microsoft.com/office/drawing/2014/main" id="{E196F261-5EB3-E143-9D11-6550E5C5737C}"/>
              </a:ext>
            </a:extLst>
          </p:cNvPr>
          <p:cNvSpPr txBox="1"/>
          <p:nvPr/>
        </p:nvSpPr>
        <p:spPr>
          <a:xfrm>
            <a:off x="2765594" y="3003881"/>
            <a:ext cx="6362918" cy="3539431"/>
          </a:xfrm>
          <a:prstGeom prst="rect">
            <a:avLst/>
          </a:prstGeom>
          <a:solidFill>
            <a:schemeClr val="bg2">
              <a:lumMod val="75000"/>
              <a:alpha val="28000"/>
            </a:schemeClr>
          </a:solidFill>
        </p:spPr>
        <p:txBody>
          <a:bodyPr wrap="square" rtlCol="0">
            <a:spAutoFit/>
          </a:bodyPr>
          <a:lstStyle/>
          <a:p>
            <a:r>
              <a:rPr lang="en-US" sz="3200" dirty="0">
                <a:solidFill>
                  <a:schemeClr val="bg1"/>
                </a:solidFill>
              </a:rPr>
              <a:t>Exploration Green  </a:t>
            </a:r>
            <a:r>
              <a:rPr lang="en-US" dirty="0">
                <a:solidFill>
                  <a:schemeClr val="bg1"/>
                </a:solidFill>
              </a:rPr>
              <a:t> </a:t>
            </a:r>
            <a:endParaRPr lang="en-US" b="1" dirty="0">
              <a:solidFill>
                <a:schemeClr val="bg1"/>
              </a:solidFill>
            </a:endParaRPr>
          </a:p>
          <a:p>
            <a:pPr marL="285750" indent="-285750">
              <a:buFont typeface="Arial" panose="020B0604020202020204" pitchFamily="34" charset="0"/>
              <a:buChar char="•"/>
            </a:pPr>
            <a:r>
              <a:rPr lang="en-US" sz="2400" dirty="0">
                <a:solidFill>
                  <a:schemeClr val="bg1"/>
                </a:solidFill>
              </a:rPr>
              <a:t>Flood Mitigation</a:t>
            </a:r>
          </a:p>
          <a:p>
            <a:pPr marL="285750" indent="-285750">
              <a:buFont typeface="Arial" panose="020B0604020202020204" pitchFamily="34" charset="0"/>
              <a:buChar char="•"/>
            </a:pPr>
            <a:r>
              <a:rPr lang="en-US" sz="2400" dirty="0">
                <a:solidFill>
                  <a:schemeClr val="bg1"/>
                </a:solidFill>
              </a:rPr>
              <a:t>Open green space</a:t>
            </a:r>
          </a:p>
          <a:p>
            <a:pPr marL="285750" indent="-285750">
              <a:buFont typeface="Arial" panose="020B0604020202020204" pitchFamily="34" charset="0"/>
              <a:buChar char="•"/>
            </a:pPr>
            <a:r>
              <a:rPr lang="en-US" sz="2400" dirty="0">
                <a:solidFill>
                  <a:schemeClr val="bg1"/>
                </a:solidFill>
              </a:rPr>
              <a:t>Healthy lifestyle potentials</a:t>
            </a:r>
          </a:p>
          <a:p>
            <a:pPr marL="285750" indent="-285750">
              <a:buFont typeface="Arial" panose="020B0604020202020204" pitchFamily="34" charset="0"/>
              <a:buChar char="•"/>
            </a:pPr>
            <a:r>
              <a:rPr lang="en-US" sz="2400" dirty="0">
                <a:solidFill>
                  <a:schemeClr val="bg1"/>
                </a:solidFill>
              </a:rPr>
              <a:t>Ecological Benefits</a:t>
            </a:r>
          </a:p>
          <a:p>
            <a:pPr marL="285750" indent="-285750">
              <a:buFont typeface="Arial" panose="020B0604020202020204" pitchFamily="34" charset="0"/>
              <a:buChar char="•"/>
            </a:pPr>
            <a:r>
              <a:rPr lang="en-US" sz="2400" dirty="0">
                <a:solidFill>
                  <a:schemeClr val="bg1"/>
                </a:solidFill>
              </a:rPr>
              <a:t>A learning environment</a:t>
            </a:r>
          </a:p>
          <a:p>
            <a:pPr marL="285750" indent="-285750">
              <a:buFont typeface="Arial" panose="020B0604020202020204" pitchFamily="34" charset="0"/>
              <a:buChar char="•"/>
            </a:pPr>
            <a:r>
              <a:rPr lang="en-US" sz="2400" dirty="0">
                <a:solidFill>
                  <a:schemeClr val="bg1"/>
                </a:solidFill>
              </a:rPr>
              <a:t>Community gathering space</a:t>
            </a:r>
          </a:p>
          <a:p>
            <a:pPr marL="285750" indent="-285750">
              <a:buFont typeface="Arial" panose="020B0604020202020204" pitchFamily="34" charset="0"/>
              <a:buChar char="•"/>
            </a:pPr>
            <a:r>
              <a:rPr lang="en-US" sz="2400" dirty="0">
                <a:solidFill>
                  <a:schemeClr val="bg1"/>
                </a:solidFill>
              </a:rPr>
              <a:t>Revitalized home values</a:t>
            </a:r>
          </a:p>
          <a:p>
            <a:pPr marL="285750" indent="-285750">
              <a:buFont typeface="Arial" panose="020B0604020202020204" pitchFamily="34" charset="0"/>
              <a:buChar char="•"/>
            </a:pPr>
            <a:r>
              <a:rPr lang="en-US" sz="2400" dirty="0">
                <a:solidFill>
                  <a:schemeClr val="bg1"/>
                </a:solidFill>
              </a:rPr>
              <a:t>A focal point for Positive Community Spirit</a:t>
            </a:r>
          </a:p>
        </p:txBody>
      </p:sp>
      <p:pic>
        <p:nvPicPr>
          <p:cNvPr id="3" name="Picture 2">
            <a:extLst>
              <a:ext uri="{FF2B5EF4-FFF2-40B4-BE49-F238E27FC236}">
                <a16:creationId xmlns:a16="http://schemas.microsoft.com/office/drawing/2014/main" id="{BE3B4C2A-C36D-324C-8C2D-2B1E7AABA96A}"/>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2249" y="143129"/>
            <a:ext cx="1648460" cy="605874"/>
          </a:xfrm>
          <a:prstGeom prst="rect">
            <a:avLst/>
          </a:prstGeom>
          <a:solidFill>
            <a:schemeClr val="bg2"/>
          </a:solidFill>
        </p:spPr>
      </p:pic>
    </p:spTree>
    <p:extLst>
      <p:ext uri="{BB962C8B-B14F-4D97-AF65-F5344CB8AC3E}">
        <p14:creationId xmlns:p14="http://schemas.microsoft.com/office/powerpoint/2010/main" val="18413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69BE1B-0825-ED48-A360-FE6E28C3E0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0166"/>
            <a:ext cx="9144000" cy="7018166"/>
          </a:xfrm>
          <a:prstGeom prst="rect">
            <a:avLst/>
          </a:prstGeom>
        </p:spPr>
      </p:pic>
      <p:sp>
        <p:nvSpPr>
          <p:cNvPr id="4" name="Slide Number Placeholder 3"/>
          <p:cNvSpPr>
            <a:spLocks noGrp="1"/>
          </p:cNvSpPr>
          <p:nvPr>
            <p:ph type="sldNum" sz="quarter" idx="12"/>
          </p:nvPr>
        </p:nvSpPr>
        <p:spPr/>
        <p:txBody>
          <a:bodyPr/>
          <a:lstStyle/>
          <a:p>
            <a:fld id="{EA7A628C-AF7D-9A4E-AFC2-EF3ACAB75D50}" type="slidenum">
              <a:rPr lang="en-US" smtClean="0"/>
              <a:pPr/>
              <a:t>2</a:t>
            </a:fld>
            <a:endParaRPr lang="en-US" dirty="0"/>
          </a:p>
        </p:txBody>
      </p:sp>
      <p:sp>
        <p:nvSpPr>
          <p:cNvPr id="5" name="TextBox 4"/>
          <p:cNvSpPr txBox="1"/>
          <p:nvPr/>
        </p:nvSpPr>
        <p:spPr>
          <a:xfrm>
            <a:off x="242153" y="874296"/>
            <a:ext cx="4798212" cy="769441"/>
          </a:xfrm>
          <a:prstGeom prst="rect">
            <a:avLst/>
          </a:prstGeom>
          <a:noFill/>
        </p:spPr>
        <p:txBody>
          <a:bodyPr wrap="square" rtlCol="0">
            <a:spAutoFit/>
          </a:bodyPr>
          <a:lstStyle/>
          <a:p>
            <a:r>
              <a:rPr lang="en-US" sz="4400" b="1" dirty="0">
                <a:solidFill>
                  <a:schemeClr val="bg1"/>
                </a:solidFill>
                <a:latin typeface="+mj-lt"/>
                <a:cs typeface="GT Pressura Bold"/>
              </a:rPr>
              <a:t>Exploration Green</a:t>
            </a:r>
          </a:p>
        </p:txBody>
      </p:sp>
      <p:sp>
        <p:nvSpPr>
          <p:cNvPr id="7" name="TextBox 6"/>
          <p:cNvSpPr txBox="1"/>
          <p:nvPr/>
        </p:nvSpPr>
        <p:spPr>
          <a:xfrm>
            <a:off x="407438" y="1671464"/>
            <a:ext cx="2824864" cy="584775"/>
          </a:xfrm>
          <a:prstGeom prst="rect">
            <a:avLst/>
          </a:prstGeom>
          <a:noFill/>
        </p:spPr>
        <p:txBody>
          <a:bodyPr wrap="square" rtlCol="0">
            <a:spAutoFit/>
          </a:bodyPr>
          <a:lstStyle/>
          <a:p>
            <a:r>
              <a:rPr lang="en-US" sz="1600" dirty="0">
                <a:solidFill>
                  <a:schemeClr val="bg1"/>
                </a:solidFill>
              </a:rPr>
              <a:t>16205 Diana Lane, </a:t>
            </a:r>
          </a:p>
          <a:p>
            <a:r>
              <a:rPr lang="en-US" sz="1600" dirty="0">
                <a:solidFill>
                  <a:schemeClr val="bg1"/>
                </a:solidFill>
              </a:rPr>
              <a:t>Houston TX 77062</a:t>
            </a:r>
            <a:endParaRPr lang="en-US" sz="1640" b="1" dirty="0">
              <a:solidFill>
                <a:schemeClr val="bg1"/>
              </a:solidFill>
              <a:latin typeface="+mj-lt"/>
              <a:cs typeface="GT Pressura Bold"/>
            </a:endParaRPr>
          </a:p>
        </p:txBody>
      </p:sp>
      <p:pic>
        <p:nvPicPr>
          <p:cNvPr id="8" name="Picture 7">
            <a:extLst>
              <a:ext uri="{FF2B5EF4-FFF2-40B4-BE49-F238E27FC236}">
                <a16:creationId xmlns:a16="http://schemas.microsoft.com/office/drawing/2014/main" id="{8DE80A8F-2F94-1E42-8A67-E89644D22DE5}"/>
              </a:ext>
            </a:extLst>
          </p:cNvPr>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09174" y="175748"/>
            <a:ext cx="1648460" cy="605874"/>
          </a:xfrm>
          <a:prstGeom prst="rect">
            <a:avLst/>
          </a:prstGeom>
          <a:solidFill>
            <a:schemeClr val="bg1">
              <a:alpha val="5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TextBox 8">
            <a:extLst>
              <a:ext uri="{FF2B5EF4-FFF2-40B4-BE49-F238E27FC236}">
                <a16:creationId xmlns:a16="http://schemas.microsoft.com/office/drawing/2014/main" id="{3955FEF0-5456-0641-A5EB-4371A8B4636A}"/>
              </a:ext>
            </a:extLst>
          </p:cNvPr>
          <p:cNvSpPr txBox="1"/>
          <p:nvPr/>
        </p:nvSpPr>
        <p:spPr>
          <a:xfrm>
            <a:off x="5150388" y="4857241"/>
            <a:ext cx="3607246" cy="1200329"/>
          </a:xfrm>
          <a:prstGeom prst="rect">
            <a:avLst/>
          </a:prstGeom>
          <a:solidFill>
            <a:schemeClr val="bg1">
              <a:lumMod val="65000"/>
              <a:alpha val="30000"/>
            </a:schemeClr>
          </a:solidFill>
        </p:spPr>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Frank Weary</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Exploration Green Conservancy</a:t>
            </a:r>
          </a:p>
          <a:p>
            <a:r>
              <a:rPr lang="en-US" u="sng"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frank@weary.net</a:t>
            </a:r>
            <a:endParaRPr lang="en-US" u="sng"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713 806-8140</a:t>
            </a:r>
          </a:p>
        </p:txBody>
      </p:sp>
      <p:sp>
        <p:nvSpPr>
          <p:cNvPr id="11" name="TextBox 10">
            <a:extLst>
              <a:ext uri="{FF2B5EF4-FFF2-40B4-BE49-F238E27FC236}">
                <a16:creationId xmlns:a16="http://schemas.microsoft.com/office/drawing/2014/main" id="{2DBC1225-60B4-9741-B181-656780E3FCA4}"/>
              </a:ext>
            </a:extLst>
          </p:cNvPr>
          <p:cNvSpPr txBox="1"/>
          <p:nvPr/>
        </p:nvSpPr>
        <p:spPr>
          <a:xfrm>
            <a:off x="333303" y="4857242"/>
            <a:ext cx="3272045" cy="1200329"/>
          </a:xfrm>
          <a:prstGeom prst="rect">
            <a:avLst/>
          </a:prstGeom>
          <a:solidFill>
            <a:schemeClr val="bg1">
              <a:lumMod val="75000"/>
              <a:alpha val="30000"/>
            </a:schemeClr>
          </a:solidFill>
          <a:effectLst>
            <a:outerShdw blurRad="50800" dist="38100" dir="2700000" algn="tl" rotWithShape="0">
              <a:prstClr val="black">
                <a:alpha val="40000"/>
              </a:prstClr>
            </a:outerShdw>
          </a:effectLst>
        </p:spPr>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GT Pressura Bold"/>
              </a:rPr>
              <a:t>John Branch</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GT Pressura Bold"/>
              </a:rPr>
              <a:t>Clear Lake City Water Authority</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GT Pressura Bold"/>
                <a:hlinkClick r:id="rId5"/>
              </a:rPr>
              <a:t>johnbranch@yahoo.com</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GT Pressura Bold"/>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cs typeface="GT Pressura Bold"/>
              </a:rPr>
              <a:t>281 898-8082</a:t>
            </a:r>
          </a:p>
        </p:txBody>
      </p:sp>
    </p:spTree>
    <p:extLst>
      <p:ext uri="{BB962C8B-B14F-4D97-AF65-F5344CB8AC3E}">
        <p14:creationId xmlns:p14="http://schemas.microsoft.com/office/powerpoint/2010/main" val="310555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584E2319-E72A-9046-A4D4-A42C28D1CB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4652365" cy="3456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6">
            <a:extLst>
              <a:ext uri="{FF2B5EF4-FFF2-40B4-BE49-F238E27FC236}">
                <a16:creationId xmlns:a16="http://schemas.microsoft.com/office/drawing/2014/main" id="{3AE9356C-1CCF-4C4D-AE41-FDC2D6B845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1144" y="0"/>
            <a:ext cx="4562856" cy="3466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id="{FB5E00A6-06D9-AB4A-9FDA-4B381ECEFB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53712" y="3429001"/>
            <a:ext cx="45902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9">
            <a:extLst>
              <a:ext uri="{FF2B5EF4-FFF2-40B4-BE49-F238E27FC236}">
                <a16:creationId xmlns:a16="http://schemas.microsoft.com/office/drawing/2014/main" id="{1CA842E8-C953-DB4E-AB45-4B0AA03964C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38144"/>
            <a:ext cx="4559248" cy="3419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4794932" y="5263625"/>
            <a:ext cx="4182914" cy="1015663"/>
          </a:xfrm>
          <a:prstGeom prst="rect">
            <a:avLst/>
          </a:prstGeom>
          <a:solidFill>
            <a:srgbClr val="FFFFFF">
              <a:alpha val="49000"/>
            </a:srgbClr>
          </a:solidFill>
        </p:spPr>
        <p:txBody>
          <a:bodyPr wrap="square" rtlCol="0">
            <a:spAutoFit/>
          </a:bodyPr>
          <a:lstStyle/>
          <a:p>
            <a:r>
              <a:rPr lang="en-US" sz="2000" dirty="0">
                <a:solidFill>
                  <a:srgbClr val="002060"/>
                </a:solidFill>
              </a:rPr>
              <a:t>Recurring flooding during minor rain events has drastically reduced the values of affected communities.</a:t>
            </a:r>
          </a:p>
        </p:txBody>
      </p:sp>
      <p:sp>
        <p:nvSpPr>
          <p:cNvPr id="2" name="Rectangle 1">
            <a:extLst>
              <a:ext uri="{FF2B5EF4-FFF2-40B4-BE49-F238E27FC236}">
                <a16:creationId xmlns:a16="http://schemas.microsoft.com/office/drawing/2014/main" id="{9D194B73-9610-C143-9427-203F2FB7A644}"/>
              </a:ext>
            </a:extLst>
          </p:cNvPr>
          <p:cNvSpPr/>
          <p:nvPr/>
        </p:nvSpPr>
        <p:spPr>
          <a:xfrm>
            <a:off x="65742" y="5263626"/>
            <a:ext cx="4358392" cy="1015663"/>
          </a:xfrm>
          <a:prstGeom prst="rect">
            <a:avLst/>
          </a:prstGeom>
          <a:solidFill>
            <a:srgbClr val="FFFFFF">
              <a:alpha val="59000"/>
            </a:srgbClr>
          </a:solidFill>
        </p:spPr>
        <p:txBody>
          <a:bodyPr wrap="square">
            <a:spAutoFit/>
          </a:bodyPr>
          <a:lstStyle/>
          <a:p>
            <a:pPr algn="just">
              <a:spcBef>
                <a:spcPct val="0"/>
              </a:spcBef>
            </a:pPr>
            <a:r>
              <a:rPr lang="en-US" altLang="en-US" sz="2000" dirty="0">
                <a:solidFill>
                  <a:schemeClr val="accent1">
                    <a:lumMod val="50000"/>
                  </a:schemeClr>
                </a:solidFill>
                <a:latin typeface="Calibri" panose="020F0502020204030204" pitchFamily="34" charset="0"/>
              </a:rPr>
              <a:t>Clear Lake area has had eight 100-year floods,  FIVE 500-year floods &amp; one 5,000-year rain (Harvey) since 1979</a:t>
            </a:r>
          </a:p>
        </p:txBody>
      </p:sp>
      <p:sp>
        <p:nvSpPr>
          <p:cNvPr id="6" name="TextBox 5"/>
          <p:cNvSpPr txBox="1"/>
          <p:nvPr/>
        </p:nvSpPr>
        <p:spPr>
          <a:xfrm>
            <a:off x="2158635" y="3112942"/>
            <a:ext cx="4483173" cy="707886"/>
          </a:xfrm>
          <a:prstGeom prst="rect">
            <a:avLst/>
          </a:prstGeom>
          <a:solidFill>
            <a:schemeClr val="bg1">
              <a:lumMod val="85000"/>
              <a:alpha val="63000"/>
            </a:schemeClr>
          </a:solidFill>
        </p:spPr>
        <p:txBody>
          <a:bodyPr wrap="square" rtlCol="0">
            <a:spAutoFit/>
          </a:bodyPr>
          <a:lstStyle/>
          <a:p>
            <a:r>
              <a:rPr lang="en-US" sz="4000" b="1" dirty="0">
                <a:solidFill>
                  <a:srgbClr val="002060"/>
                </a:solidFill>
              </a:rPr>
              <a:t>Community at Risk</a:t>
            </a:r>
          </a:p>
        </p:txBody>
      </p:sp>
      <p:sp>
        <p:nvSpPr>
          <p:cNvPr id="3" name="Slide Number Placeholder 2">
            <a:extLst>
              <a:ext uri="{FF2B5EF4-FFF2-40B4-BE49-F238E27FC236}">
                <a16:creationId xmlns:a16="http://schemas.microsoft.com/office/drawing/2014/main" id="{5BDDFF8A-8E7C-AA44-9A0D-54F1433298F1}"/>
              </a:ext>
            </a:extLst>
          </p:cNvPr>
          <p:cNvSpPr>
            <a:spLocks noGrp="1"/>
          </p:cNvSpPr>
          <p:nvPr>
            <p:ph type="sldNum" sz="quarter" idx="12"/>
          </p:nvPr>
        </p:nvSpPr>
        <p:spPr/>
        <p:txBody>
          <a:bodyPr/>
          <a:lstStyle/>
          <a:p>
            <a:fld id="{EA7A628C-AF7D-9A4E-AFC2-EF3ACAB75D50}" type="slidenum">
              <a:rPr lang="en-US" smtClean="0"/>
              <a:pPr/>
              <a:t>3</a:t>
            </a:fld>
            <a:endParaRPr lang="en-US"/>
          </a:p>
        </p:txBody>
      </p:sp>
    </p:spTree>
    <p:extLst>
      <p:ext uri="{BB962C8B-B14F-4D97-AF65-F5344CB8AC3E}">
        <p14:creationId xmlns:p14="http://schemas.microsoft.com/office/powerpoint/2010/main" val="215044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54FA407-0725-D240-A5AC-12D3443CDE7E}"/>
              </a:ext>
            </a:extLst>
          </p:cNvPr>
          <p:cNvPicPr>
            <a:picLocks noChangeAspect="1"/>
          </p:cNvPicPr>
          <p:nvPr/>
        </p:nvPicPr>
        <p:blipFill rotWithShape="1">
          <a:blip r:embed="rId3"/>
          <a:srcRect t="3552"/>
          <a:stretch/>
        </p:blipFill>
        <p:spPr>
          <a:xfrm>
            <a:off x="2493741" y="707886"/>
            <a:ext cx="6255111" cy="5471636"/>
          </a:xfrm>
          <a:prstGeom prst="rect">
            <a:avLst/>
          </a:prstGeom>
          <a:noFill/>
        </p:spPr>
      </p:pic>
      <p:sp>
        <p:nvSpPr>
          <p:cNvPr id="24" name="Freeform 23">
            <a:extLst>
              <a:ext uri="{FF2B5EF4-FFF2-40B4-BE49-F238E27FC236}">
                <a16:creationId xmlns:a16="http://schemas.microsoft.com/office/drawing/2014/main" id="{C526041A-6DD3-0748-B54C-3DA42BABEC77}"/>
              </a:ext>
            </a:extLst>
          </p:cNvPr>
          <p:cNvSpPr/>
          <p:nvPr/>
        </p:nvSpPr>
        <p:spPr>
          <a:xfrm>
            <a:off x="3874705" y="830230"/>
            <a:ext cx="1030598" cy="2241608"/>
          </a:xfrm>
          <a:custGeom>
            <a:avLst/>
            <a:gdLst>
              <a:gd name="connsiteX0" fmla="*/ 361950 w 1206500"/>
              <a:gd name="connsiteY0" fmla="*/ 0 h 2546350"/>
              <a:gd name="connsiteX1" fmla="*/ 971550 w 1206500"/>
              <a:gd name="connsiteY1" fmla="*/ 266700 h 2546350"/>
              <a:gd name="connsiteX2" fmla="*/ 901700 w 1206500"/>
              <a:gd name="connsiteY2" fmla="*/ 431800 h 2546350"/>
              <a:gd name="connsiteX3" fmla="*/ 819150 w 1206500"/>
              <a:gd name="connsiteY3" fmla="*/ 660400 h 2546350"/>
              <a:gd name="connsiteX4" fmla="*/ 736600 w 1206500"/>
              <a:gd name="connsiteY4" fmla="*/ 933450 h 2546350"/>
              <a:gd name="connsiteX5" fmla="*/ 736600 w 1206500"/>
              <a:gd name="connsiteY5" fmla="*/ 933450 h 2546350"/>
              <a:gd name="connsiteX6" fmla="*/ 730250 w 1206500"/>
              <a:gd name="connsiteY6" fmla="*/ 1022350 h 2546350"/>
              <a:gd name="connsiteX7" fmla="*/ 730250 w 1206500"/>
              <a:gd name="connsiteY7" fmla="*/ 1174750 h 2546350"/>
              <a:gd name="connsiteX8" fmla="*/ 762000 w 1206500"/>
              <a:gd name="connsiteY8" fmla="*/ 1390650 h 2546350"/>
              <a:gd name="connsiteX9" fmla="*/ 857250 w 1206500"/>
              <a:gd name="connsiteY9" fmla="*/ 1663700 h 2546350"/>
              <a:gd name="connsiteX10" fmla="*/ 952500 w 1206500"/>
              <a:gd name="connsiteY10" fmla="*/ 1809750 h 2546350"/>
              <a:gd name="connsiteX11" fmla="*/ 1206500 w 1206500"/>
              <a:gd name="connsiteY11" fmla="*/ 2082800 h 2546350"/>
              <a:gd name="connsiteX12" fmla="*/ 1206500 w 1206500"/>
              <a:gd name="connsiteY12" fmla="*/ 2082800 h 2546350"/>
              <a:gd name="connsiteX13" fmla="*/ 666750 w 1206500"/>
              <a:gd name="connsiteY13" fmla="*/ 2546350 h 2546350"/>
              <a:gd name="connsiteX14" fmla="*/ 177800 w 1206500"/>
              <a:gd name="connsiteY14" fmla="*/ 1866900 h 2546350"/>
              <a:gd name="connsiteX15" fmla="*/ 25400 w 1206500"/>
              <a:gd name="connsiteY15" fmla="*/ 1422400 h 2546350"/>
              <a:gd name="connsiteX16" fmla="*/ 0 w 1206500"/>
              <a:gd name="connsiteY16" fmla="*/ 1168400 h 2546350"/>
              <a:gd name="connsiteX17" fmla="*/ 12700 w 1206500"/>
              <a:gd name="connsiteY17" fmla="*/ 869950 h 2546350"/>
              <a:gd name="connsiteX18" fmla="*/ 76200 w 1206500"/>
              <a:gd name="connsiteY18" fmla="*/ 622300 h 2546350"/>
              <a:gd name="connsiteX19" fmla="*/ 222250 w 1206500"/>
              <a:gd name="connsiteY19" fmla="*/ 336550 h 2546350"/>
              <a:gd name="connsiteX20" fmla="*/ 361950 w 1206500"/>
              <a:gd name="connsiteY20" fmla="*/ 0 h 25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6500" h="2546350">
                <a:moveTo>
                  <a:pt x="361950" y="0"/>
                </a:moveTo>
                <a:lnTo>
                  <a:pt x="971550" y="266700"/>
                </a:lnTo>
                <a:lnTo>
                  <a:pt x="901700" y="431800"/>
                </a:lnTo>
                <a:lnTo>
                  <a:pt x="819150" y="660400"/>
                </a:lnTo>
                <a:lnTo>
                  <a:pt x="736600" y="933450"/>
                </a:lnTo>
                <a:lnTo>
                  <a:pt x="736600" y="933450"/>
                </a:lnTo>
                <a:lnTo>
                  <a:pt x="730250" y="1022350"/>
                </a:lnTo>
                <a:lnTo>
                  <a:pt x="730250" y="1174750"/>
                </a:lnTo>
                <a:lnTo>
                  <a:pt x="762000" y="1390650"/>
                </a:lnTo>
                <a:lnTo>
                  <a:pt x="857250" y="1663700"/>
                </a:lnTo>
                <a:lnTo>
                  <a:pt x="952500" y="1809750"/>
                </a:lnTo>
                <a:lnTo>
                  <a:pt x="1206500" y="2082800"/>
                </a:lnTo>
                <a:lnTo>
                  <a:pt x="1206500" y="2082800"/>
                </a:lnTo>
                <a:lnTo>
                  <a:pt x="666750" y="2546350"/>
                </a:lnTo>
                <a:lnTo>
                  <a:pt x="177800" y="1866900"/>
                </a:lnTo>
                <a:lnTo>
                  <a:pt x="25400" y="1422400"/>
                </a:lnTo>
                <a:lnTo>
                  <a:pt x="0" y="1168400"/>
                </a:lnTo>
                <a:lnTo>
                  <a:pt x="12700" y="869950"/>
                </a:lnTo>
                <a:lnTo>
                  <a:pt x="76200" y="622300"/>
                </a:lnTo>
                <a:lnTo>
                  <a:pt x="222250" y="336550"/>
                </a:lnTo>
                <a:lnTo>
                  <a:pt x="36195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148598B3-5BF7-7549-B455-D6058FD8D8BC}"/>
              </a:ext>
            </a:extLst>
          </p:cNvPr>
          <p:cNvSpPr/>
          <p:nvPr/>
        </p:nvSpPr>
        <p:spPr>
          <a:xfrm>
            <a:off x="3912674" y="923864"/>
            <a:ext cx="960083" cy="2068316"/>
          </a:xfrm>
          <a:custGeom>
            <a:avLst/>
            <a:gdLst>
              <a:gd name="connsiteX0" fmla="*/ 581025 w 1123950"/>
              <a:gd name="connsiteY0" fmla="*/ 31750 h 2349500"/>
              <a:gd name="connsiteX1" fmla="*/ 676275 w 1123950"/>
              <a:gd name="connsiteY1" fmla="*/ 76200 h 2349500"/>
              <a:gd name="connsiteX2" fmla="*/ 650875 w 1123950"/>
              <a:gd name="connsiteY2" fmla="*/ 120650 h 2349500"/>
              <a:gd name="connsiteX3" fmla="*/ 857250 w 1123950"/>
              <a:gd name="connsiteY3" fmla="*/ 203200 h 2349500"/>
              <a:gd name="connsiteX4" fmla="*/ 762000 w 1123950"/>
              <a:gd name="connsiteY4" fmla="*/ 434975 h 2349500"/>
              <a:gd name="connsiteX5" fmla="*/ 663575 w 1123950"/>
              <a:gd name="connsiteY5" fmla="*/ 657225 h 2349500"/>
              <a:gd name="connsiteX6" fmla="*/ 628650 w 1123950"/>
              <a:gd name="connsiteY6" fmla="*/ 793750 h 2349500"/>
              <a:gd name="connsiteX7" fmla="*/ 612775 w 1123950"/>
              <a:gd name="connsiteY7" fmla="*/ 923925 h 2349500"/>
              <a:gd name="connsiteX8" fmla="*/ 625475 w 1123950"/>
              <a:gd name="connsiteY8" fmla="*/ 1054100 h 2349500"/>
              <a:gd name="connsiteX9" fmla="*/ 631825 w 1123950"/>
              <a:gd name="connsiteY9" fmla="*/ 1127125 h 2349500"/>
              <a:gd name="connsiteX10" fmla="*/ 654050 w 1123950"/>
              <a:gd name="connsiteY10" fmla="*/ 1266825 h 2349500"/>
              <a:gd name="connsiteX11" fmla="*/ 704850 w 1123950"/>
              <a:gd name="connsiteY11" fmla="*/ 1425575 h 2349500"/>
              <a:gd name="connsiteX12" fmla="*/ 765175 w 1123950"/>
              <a:gd name="connsiteY12" fmla="*/ 1581150 h 2349500"/>
              <a:gd name="connsiteX13" fmla="*/ 901700 w 1123950"/>
              <a:gd name="connsiteY13" fmla="*/ 1774825 h 2349500"/>
              <a:gd name="connsiteX14" fmla="*/ 1123950 w 1123950"/>
              <a:gd name="connsiteY14" fmla="*/ 2022475 h 2349500"/>
              <a:gd name="connsiteX15" fmla="*/ 809625 w 1123950"/>
              <a:gd name="connsiteY15" fmla="*/ 2276475 h 2349500"/>
              <a:gd name="connsiteX16" fmla="*/ 777875 w 1123950"/>
              <a:gd name="connsiteY16" fmla="*/ 2235200 h 2349500"/>
              <a:gd name="connsiteX17" fmla="*/ 631825 w 1123950"/>
              <a:gd name="connsiteY17" fmla="*/ 2349500 h 2349500"/>
              <a:gd name="connsiteX18" fmla="*/ 285750 w 1123950"/>
              <a:gd name="connsiteY18" fmla="*/ 1917700 h 2349500"/>
              <a:gd name="connsiteX19" fmla="*/ 133350 w 1123950"/>
              <a:gd name="connsiteY19" fmla="*/ 1695450 h 2349500"/>
              <a:gd name="connsiteX20" fmla="*/ 76200 w 1123950"/>
              <a:gd name="connsiteY20" fmla="*/ 1543050 h 2349500"/>
              <a:gd name="connsiteX21" fmla="*/ 41275 w 1123950"/>
              <a:gd name="connsiteY21" fmla="*/ 1346200 h 2349500"/>
              <a:gd name="connsiteX22" fmla="*/ 9525 w 1123950"/>
              <a:gd name="connsiteY22" fmla="*/ 1073150 h 2349500"/>
              <a:gd name="connsiteX23" fmla="*/ 0 w 1123950"/>
              <a:gd name="connsiteY23" fmla="*/ 835025 h 2349500"/>
              <a:gd name="connsiteX24" fmla="*/ 44450 w 1123950"/>
              <a:gd name="connsiteY24" fmla="*/ 654050 h 2349500"/>
              <a:gd name="connsiteX25" fmla="*/ 139700 w 1123950"/>
              <a:gd name="connsiteY25" fmla="*/ 377825 h 2349500"/>
              <a:gd name="connsiteX26" fmla="*/ 244475 w 1123950"/>
              <a:gd name="connsiteY26" fmla="*/ 149225 h 2349500"/>
              <a:gd name="connsiteX27" fmla="*/ 342900 w 1123950"/>
              <a:gd name="connsiteY27" fmla="*/ 0 h 2349500"/>
              <a:gd name="connsiteX28" fmla="*/ 546100 w 1123950"/>
              <a:gd name="connsiteY28" fmla="*/ 98425 h 2349500"/>
              <a:gd name="connsiteX29" fmla="*/ 581025 w 1123950"/>
              <a:gd name="connsiteY29" fmla="*/ 31750 h 23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3950" h="2349500">
                <a:moveTo>
                  <a:pt x="581025" y="31750"/>
                </a:moveTo>
                <a:lnTo>
                  <a:pt x="676275" y="76200"/>
                </a:lnTo>
                <a:lnTo>
                  <a:pt x="650875" y="120650"/>
                </a:lnTo>
                <a:lnTo>
                  <a:pt x="857250" y="203200"/>
                </a:lnTo>
                <a:lnTo>
                  <a:pt x="762000" y="434975"/>
                </a:lnTo>
                <a:lnTo>
                  <a:pt x="663575" y="657225"/>
                </a:lnTo>
                <a:lnTo>
                  <a:pt x="628650" y="793750"/>
                </a:lnTo>
                <a:lnTo>
                  <a:pt x="612775" y="923925"/>
                </a:lnTo>
                <a:lnTo>
                  <a:pt x="625475" y="1054100"/>
                </a:lnTo>
                <a:lnTo>
                  <a:pt x="631825" y="1127125"/>
                </a:lnTo>
                <a:lnTo>
                  <a:pt x="654050" y="1266825"/>
                </a:lnTo>
                <a:lnTo>
                  <a:pt x="704850" y="1425575"/>
                </a:lnTo>
                <a:lnTo>
                  <a:pt x="765175" y="1581150"/>
                </a:lnTo>
                <a:lnTo>
                  <a:pt x="901700" y="1774825"/>
                </a:lnTo>
                <a:lnTo>
                  <a:pt x="1123950" y="2022475"/>
                </a:lnTo>
                <a:lnTo>
                  <a:pt x="809625" y="2276475"/>
                </a:lnTo>
                <a:lnTo>
                  <a:pt x="777875" y="2235200"/>
                </a:lnTo>
                <a:lnTo>
                  <a:pt x="631825" y="2349500"/>
                </a:lnTo>
                <a:lnTo>
                  <a:pt x="285750" y="1917700"/>
                </a:lnTo>
                <a:lnTo>
                  <a:pt x="133350" y="1695450"/>
                </a:lnTo>
                <a:lnTo>
                  <a:pt x="76200" y="1543050"/>
                </a:lnTo>
                <a:lnTo>
                  <a:pt x="41275" y="1346200"/>
                </a:lnTo>
                <a:lnTo>
                  <a:pt x="9525" y="1073150"/>
                </a:lnTo>
                <a:lnTo>
                  <a:pt x="0" y="835025"/>
                </a:lnTo>
                <a:lnTo>
                  <a:pt x="44450" y="654050"/>
                </a:lnTo>
                <a:lnTo>
                  <a:pt x="139700" y="377825"/>
                </a:lnTo>
                <a:lnTo>
                  <a:pt x="244475" y="149225"/>
                </a:lnTo>
                <a:lnTo>
                  <a:pt x="342900" y="0"/>
                </a:lnTo>
                <a:lnTo>
                  <a:pt x="546100" y="98425"/>
                </a:lnTo>
                <a:lnTo>
                  <a:pt x="581025" y="3175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1A614A57-3585-8F49-8C39-988D2142578A}"/>
              </a:ext>
            </a:extLst>
          </p:cNvPr>
          <p:cNvSpPr/>
          <p:nvPr/>
        </p:nvSpPr>
        <p:spPr>
          <a:xfrm>
            <a:off x="4064552" y="1987369"/>
            <a:ext cx="678025" cy="886022"/>
          </a:xfrm>
          <a:custGeom>
            <a:avLst/>
            <a:gdLst>
              <a:gd name="connsiteX0" fmla="*/ 139700 w 793750"/>
              <a:gd name="connsiteY0" fmla="*/ 12700 h 1006475"/>
              <a:gd name="connsiteX1" fmla="*/ 225425 w 793750"/>
              <a:gd name="connsiteY1" fmla="*/ 0 h 1006475"/>
              <a:gd name="connsiteX2" fmla="*/ 244475 w 793750"/>
              <a:gd name="connsiteY2" fmla="*/ 53975 h 1006475"/>
              <a:gd name="connsiteX3" fmla="*/ 301625 w 793750"/>
              <a:gd name="connsiteY3" fmla="*/ 50800 h 1006475"/>
              <a:gd name="connsiteX4" fmla="*/ 301625 w 793750"/>
              <a:gd name="connsiteY4" fmla="*/ 50800 h 1006475"/>
              <a:gd name="connsiteX5" fmla="*/ 342900 w 793750"/>
              <a:gd name="connsiteY5" fmla="*/ 66675 h 1006475"/>
              <a:gd name="connsiteX6" fmla="*/ 342900 w 793750"/>
              <a:gd name="connsiteY6" fmla="*/ 66675 h 1006475"/>
              <a:gd name="connsiteX7" fmla="*/ 374650 w 793750"/>
              <a:gd name="connsiteY7" fmla="*/ 92075 h 1006475"/>
              <a:gd name="connsiteX8" fmla="*/ 374650 w 793750"/>
              <a:gd name="connsiteY8" fmla="*/ 92075 h 1006475"/>
              <a:gd name="connsiteX9" fmla="*/ 387350 w 793750"/>
              <a:gd name="connsiteY9" fmla="*/ 117475 h 1006475"/>
              <a:gd name="connsiteX10" fmla="*/ 387350 w 793750"/>
              <a:gd name="connsiteY10" fmla="*/ 117475 h 1006475"/>
              <a:gd name="connsiteX11" fmla="*/ 390525 w 793750"/>
              <a:gd name="connsiteY11" fmla="*/ 155575 h 1006475"/>
              <a:gd name="connsiteX12" fmla="*/ 393700 w 793750"/>
              <a:gd name="connsiteY12" fmla="*/ 190500 h 1006475"/>
              <a:gd name="connsiteX13" fmla="*/ 384175 w 793750"/>
              <a:gd name="connsiteY13" fmla="*/ 209550 h 1006475"/>
              <a:gd name="connsiteX14" fmla="*/ 390525 w 793750"/>
              <a:gd name="connsiteY14" fmla="*/ 282575 h 1006475"/>
              <a:gd name="connsiteX15" fmla="*/ 412750 w 793750"/>
              <a:gd name="connsiteY15" fmla="*/ 311150 h 1006475"/>
              <a:gd name="connsiteX16" fmla="*/ 457200 w 793750"/>
              <a:gd name="connsiteY16" fmla="*/ 339725 h 1006475"/>
              <a:gd name="connsiteX17" fmla="*/ 485775 w 793750"/>
              <a:gd name="connsiteY17" fmla="*/ 381000 h 1006475"/>
              <a:gd name="connsiteX18" fmla="*/ 517525 w 793750"/>
              <a:gd name="connsiteY18" fmla="*/ 406400 h 1006475"/>
              <a:gd name="connsiteX19" fmla="*/ 517525 w 793750"/>
              <a:gd name="connsiteY19" fmla="*/ 406400 h 1006475"/>
              <a:gd name="connsiteX20" fmla="*/ 546100 w 793750"/>
              <a:gd name="connsiteY20" fmla="*/ 454025 h 1006475"/>
              <a:gd name="connsiteX21" fmla="*/ 590550 w 793750"/>
              <a:gd name="connsiteY21" fmla="*/ 504825 h 1006475"/>
              <a:gd name="connsiteX22" fmla="*/ 581025 w 793750"/>
              <a:gd name="connsiteY22" fmla="*/ 520700 h 1006475"/>
              <a:gd name="connsiteX23" fmla="*/ 625475 w 793750"/>
              <a:gd name="connsiteY23" fmla="*/ 593725 h 1006475"/>
              <a:gd name="connsiteX24" fmla="*/ 714375 w 793750"/>
              <a:gd name="connsiteY24" fmla="*/ 704850 h 1006475"/>
              <a:gd name="connsiteX25" fmla="*/ 793750 w 793750"/>
              <a:gd name="connsiteY25" fmla="*/ 793750 h 1006475"/>
              <a:gd name="connsiteX26" fmla="*/ 790575 w 793750"/>
              <a:gd name="connsiteY26" fmla="*/ 806450 h 1006475"/>
              <a:gd name="connsiteX27" fmla="*/ 790575 w 793750"/>
              <a:gd name="connsiteY27" fmla="*/ 806450 h 1006475"/>
              <a:gd name="connsiteX28" fmla="*/ 787400 w 793750"/>
              <a:gd name="connsiteY28" fmla="*/ 838200 h 1006475"/>
              <a:gd name="connsiteX29" fmla="*/ 774700 w 793750"/>
              <a:gd name="connsiteY29" fmla="*/ 844550 h 1006475"/>
              <a:gd name="connsiteX30" fmla="*/ 771525 w 793750"/>
              <a:gd name="connsiteY30" fmla="*/ 850900 h 1006475"/>
              <a:gd name="connsiteX31" fmla="*/ 765175 w 793750"/>
              <a:gd name="connsiteY31" fmla="*/ 860425 h 1006475"/>
              <a:gd name="connsiteX32" fmla="*/ 746125 w 793750"/>
              <a:gd name="connsiteY32" fmla="*/ 885825 h 1006475"/>
              <a:gd name="connsiteX33" fmla="*/ 733425 w 793750"/>
              <a:gd name="connsiteY33" fmla="*/ 914400 h 1006475"/>
              <a:gd name="connsiteX34" fmla="*/ 739775 w 793750"/>
              <a:gd name="connsiteY34" fmla="*/ 927100 h 1006475"/>
              <a:gd name="connsiteX35" fmla="*/ 739775 w 793750"/>
              <a:gd name="connsiteY35" fmla="*/ 927100 h 1006475"/>
              <a:gd name="connsiteX36" fmla="*/ 739775 w 793750"/>
              <a:gd name="connsiteY36" fmla="*/ 927100 h 1006475"/>
              <a:gd name="connsiteX37" fmla="*/ 695325 w 793750"/>
              <a:gd name="connsiteY37" fmla="*/ 958850 h 1006475"/>
              <a:gd name="connsiteX38" fmla="*/ 666750 w 793750"/>
              <a:gd name="connsiteY38" fmla="*/ 968375 h 1006475"/>
              <a:gd name="connsiteX39" fmla="*/ 622300 w 793750"/>
              <a:gd name="connsiteY39" fmla="*/ 984250 h 1006475"/>
              <a:gd name="connsiteX40" fmla="*/ 546100 w 793750"/>
              <a:gd name="connsiteY40" fmla="*/ 1006475 h 1006475"/>
              <a:gd name="connsiteX41" fmla="*/ 469900 w 793750"/>
              <a:gd name="connsiteY41" fmla="*/ 1000125 h 1006475"/>
              <a:gd name="connsiteX42" fmla="*/ 409575 w 793750"/>
              <a:gd name="connsiteY42" fmla="*/ 981075 h 1006475"/>
              <a:gd name="connsiteX43" fmla="*/ 349250 w 793750"/>
              <a:gd name="connsiteY43" fmla="*/ 920750 h 1006475"/>
              <a:gd name="connsiteX44" fmla="*/ 330200 w 793750"/>
              <a:gd name="connsiteY44" fmla="*/ 844550 h 1006475"/>
              <a:gd name="connsiteX45" fmla="*/ 327025 w 793750"/>
              <a:gd name="connsiteY45" fmla="*/ 758825 h 1006475"/>
              <a:gd name="connsiteX46" fmla="*/ 307975 w 793750"/>
              <a:gd name="connsiteY46" fmla="*/ 692150 h 1006475"/>
              <a:gd name="connsiteX47" fmla="*/ 254000 w 793750"/>
              <a:gd name="connsiteY47" fmla="*/ 606425 h 1006475"/>
              <a:gd name="connsiteX48" fmla="*/ 200025 w 793750"/>
              <a:gd name="connsiteY48" fmla="*/ 565150 h 1006475"/>
              <a:gd name="connsiteX49" fmla="*/ 127000 w 793750"/>
              <a:gd name="connsiteY49" fmla="*/ 488950 h 1006475"/>
              <a:gd name="connsiteX50" fmla="*/ 76200 w 793750"/>
              <a:gd name="connsiteY50" fmla="*/ 419100 h 1006475"/>
              <a:gd name="connsiteX51" fmla="*/ 25400 w 793750"/>
              <a:gd name="connsiteY51" fmla="*/ 365125 h 1006475"/>
              <a:gd name="connsiteX52" fmla="*/ 12700 w 793750"/>
              <a:gd name="connsiteY52" fmla="*/ 285750 h 1006475"/>
              <a:gd name="connsiteX53" fmla="*/ 12700 w 793750"/>
              <a:gd name="connsiteY53" fmla="*/ 212725 h 1006475"/>
              <a:gd name="connsiteX54" fmla="*/ 0 w 793750"/>
              <a:gd name="connsiteY54" fmla="*/ 133350 h 1006475"/>
              <a:gd name="connsiteX55" fmla="*/ 6350 w 793750"/>
              <a:gd name="connsiteY55" fmla="*/ 92075 h 1006475"/>
              <a:gd name="connsiteX56" fmla="*/ 34925 w 793750"/>
              <a:gd name="connsiteY56" fmla="*/ 73025 h 1006475"/>
              <a:gd name="connsiteX57" fmla="*/ 76200 w 793750"/>
              <a:gd name="connsiteY57" fmla="*/ 53975 h 1006475"/>
              <a:gd name="connsiteX58" fmla="*/ 117475 w 793750"/>
              <a:gd name="connsiteY58" fmla="*/ 60325 h 1006475"/>
              <a:gd name="connsiteX59" fmla="*/ 139700 w 793750"/>
              <a:gd name="connsiteY59" fmla="*/ 1270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3750" h="1006475">
                <a:moveTo>
                  <a:pt x="139700" y="12700"/>
                </a:moveTo>
                <a:lnTo>
                  <a:pt x="225425" y="0"/>
                </a:lnTo>
                <a:lnTo>
                  <a:pt x="244475" y="53975"/>
                </a:lnTo>
                <a:lnTo>
                  <a:pt x="301625" y="50800"/>
                </a:lnTo>
                <a:lnTo>
                  <a:pt x="301625" y="50800"/>
                </a:lnTo>
                <a:lnTo>
                  <a:pt x="342900" y="66675"/>
                </a:lnTo>
                <a:lnTo>
                  <a:pt x="342900" y="66675"/>
                </a:lnTo>
                <a:lnTo>
                  <a:pt x="374650" y="92075"/>
                </a:lnTo>
                <a:lnTo>
                  <a:pt x="374650" y="92075"/>
                </a:lnTo>
                <a:lnTo>
                  <a:pt x="387350" y="117475"/>
                </a:lnTo>
                <a:lnTo>
                  <a:pt x="387350" y="117475"/>
                </a:lnTo>
                <a:lnTo>
                  <a:pt x="390525" y="155575"/>
                </a:lnTo>
                <a:lnTo>
                  <a:pt x="393700" y="190500"/>
                </a:lnTo>
                <a:lnTo>
                  <a:pt x="384175" y="209550"/>
                </a:lnTo>
                <a:lnTo>
                  <a:pt x="390525" y="282575"/>
                </a:lnTo>
                <a:lnTo>
                  <a:pt x="412750" y="311150"/>
                </a:lnTo>
                <a:lnTo>
                  <a:pt x="457200" y="339725"/>
                </a:lnTo>
                <a:lnTo>
                  <a:pt x="485775" y="381000"/>
                </a:lnTo>
                <a:lnTo>
                  <a:pt x="517525" y="406400"/>
                </a:lnTo>
                <a:lnTo>
                  <a:pt x="517525" y="406400"/>
                </a:lnTo>
                <a:lnTo>
                  <a:pt x="546100" y="454025"/>
                </a:lnTo>
                <a:lnTo>
                  <a:pt x="590550" y="504825"/>
                </a:lnTo>
                <a:lnTo>
                  <a:pt x="581025" y="520700"/>
                </a:lnTo>
                <a:lnTo>
                  <a:pt x="625475" y="593725"/>
                </a:lnTo>
                <a:lnTo>
                  <a:pt x="714375" y="704850"/>
                </a:lnTo>
                <a:lnTo>
                  <a:pt x="793750" y="793750"/>
                </a:lnTo>
                <a:lnTo>
                  <a:pt x="790575" y="806450"/>
                </a:lnTo>
                <a:lnTo>
                  <a:pt x="790575" y="806450"/>
                </a:lnTo>
                <a:lnTo>
                  <a:pt x="787400" y="838200"/>
                </a:lnTo>
                <a:lnTo>
                  <a:pt x="774700" y="844550"/>
                </a:lnTo>
                <a:lnTo>
                  <a:pt x="771525" y="850900"/>
                </a:lnTo>
                <a:lnTo>
                  <a:pt x="765175" y="860425"/>
                </a:lnTo>
                <a:lnTo>
                  <a:pt x="746125" y="885825"/>
                </a:lnTo>
                <a:lnTo>
                  <a:pt x="733425" y="914400"/>
                </a:lnTo>
                <a:lnTo>
                  <a:pt x="739775" y="927100"/>
                </a:lnTo>
                <a:lnTo>
                  <a:pt x="739775" y="927100"/>
                </a:lnTo>
                <a:lnTo>
                  <a:pt x="739775" y="927100"/>
                </a:lnTo>
                <a:lnTo>
                  <a:pt x="695325" y="958850"/>
                </a:lnTo>
                <a:lnTo>
                  <a:pt x="666750" y="968375"/>
                </a:lnTo>
                <a:lnTo>
                  <a:pt x="622300" y="984250"/>
                </a:lnTo>
                <a:lnTo>
                  <a:pt x="546100" y="1006475"/>
                </a:lnTo>
                <a:lnTo>
                  <a:pt x="469900" y="1000125"/>
                </a:lnTo>
                <a:lnTo>
                  <a:pt x="409575" y="981075"/>
                </a:lnTo>
                <a:lnTo>
                  <a:pt x="349250" y="920750"/>
                </a:lnTo>
                <a:lnTo>
                  <a:pt x="330200" y="844550"/>
                </a:lnTo>
                <a:lnTo>
                  <a:pt x="327025" y="758825"/>
                </a:lnTo>
                <a:lnTo>
                  <a:pt x="307975" y="692150"/>
                </a:lnTo>
                <a:lnTo>
                  <a:pt x="254000" y="606425"/>
                </a:lnTo>
                <a:lnTo>
                  <a:pt x="200025" y="565150"/>
                </a:lnTo>
                <a:lnTo>
                  <a:pt x="127000" y="488950"/>
                </a:lnTo>
                <a:lnTo>
                  <a:pt x="76200" y="419100"/>
                </a:lnTo>
                <a:lnTo>
                  <a:pt x="25400" y="365125"/>
                </a:lnTo>
                <a:lnTo>
                  <a:pt x="12700" y="285750"/>
                </a:lnTo>
                <a:lnTo>
                  <a:pt x="12700" y="212725"/>
                </a:lnTo>
                <a:lnTo>
                  <a:pt x="0" y="133350"/>
                </a:lnTo>
                <a:lnTo>
                  <a:pt x="6350" y="92075"/>
                </a:lnTo>
                <a:lnTo>
                  <a:pt x="34925" y="73025"/>
                </a:lnTo>
                <a:lnTo>
                  <a:pt x="76200" y="53975"/>
                </a:lnTo>
                <a:lnTo>
                  <a:pt x="117475" y="60325"/>
                </a:lnTo>
                <a:lnTo>
                  <a:pt x="139700" y="12700"/>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7E7613AD-FD61-1B4C-BCFE-8DAF623DE9A5}"/>
              </a:ext>
            </a:extLst>
          </p:cNvPr>
          <p:cNvSpPr/>
          <p:nvPr/>
        </p:nvSpPr>
        <p:spPr>
          <a:xfrm>
            <a:off x="4010310" y="964391"/>
            <a:ext cx="539708" cy="1020183"/>
          </a:xfrm>
          <a:custGeom>
            <a:avLst/>
            <a:gdLst>
              <a:gd name="connsiteX0" fmla="*/ 498475 w 631825"/>
              <a:gd name="connsiteY0" fmla="*/ 0 h 1158875"/>
              <a:gd name="connsiteX1" fmla="*/ 542925 w 631825"/>
              <a:gd name="connsiteY1" fmla="*/ 25400 h 1158875"/>
              <a:gd name="connsiteX2" fmla="*/ 514350 w 631825"/>
              <a:gd name="connsiteY2" fmla="*/ 79375 h 1158875"/>
              <a:gd name="connsiteX3" fmla="*/ 523875 w 631825"/>
              <a:gd name="connsiteY3" fmla="*/ 104775 h 1158875"/>
              <a:gd name="connsiteX4" fmla="*/ 533400 w 631825"/>
              <a:gd name="connsiteY4" fmla="*/ 114300 h 1158875"/>
              <a:gd name="connsiteX5" fmla="*/ 555625 w 631825"/>
              <a:gd name="connsiteY5" fmla="*/ 133350 h 1158875"/>
              <a:gd name="connsiteX6" fmla="*/ 577850 w 631825"/>
              <a:gd name="connsiteY6" fmla="*/ 155575 h 1158875"/>
              <a:gd name="connsiteX7" fmla="*/ 603250 w 631825"/>
              <a:gd name="connsiteY7" fmla="*/ 168275 h 1158875"/>
              <a:gd name="connsiteX8" fmla="*/ 631825 w 631825"/>
              <a:gd name="connsiteY8" fmla="*/ 187325 h 1158875"/>
              <a:gd name="connsiteX9" fmla="*/ 631825 w 631825"/>
              <a:gd name="connsiteY9" fmla="*/ 187325 h 1158875"/>
              <a:gd name="connsiteX10" fmla="*/ 631825 w 631825"/>
              <a:gd name="connsiteY10" fmla="*/ 228600 h 1158875"/>
              <a:gd name="connsiteX11" fmla="*/ 631825 w 631825"/>
              <a:gd name="connsiteY11" fmla="*/ 295275 h 1158875"/>
              <a:gd name="connsiteX12" fmla="*/ 631825 w 631825"/>
              <a:gd name="connsiteY12" fmla="*/ 336550 h 1158875"/>
              <a:gd name="connsiteX13" fmla="*/ 628650 w 631825"/>
              <a:gd name="connsiteY13" fmla="*/ 387350 h 1158875"/>
              <a:gd name="connsiteX14" fmla="*/ 577850 w 631825"/>
              <a:gd name="connsiteY14" fmla="*/ 431800 h 1158875"/>
              <a:gd name="connsiteX15" fmla="*/ 533400 w 631825"/>
              <a:gd name="connsiteY15" fmla="*/ 549275 h 1158875"/>
              <a:gd name="connsiteX16" fmla="*/ 511175 w 631825"/>
              <a:gd name="connsiteY16" fmla="*/ 590550 h 1158875"/>
              <a:gd name="connsiteX17" fmla="*/ 498475 w 631825"/>
              <a:gd name="connsiteY17" fmla="*/ 625475 h 1158875"/>
              <a:gd name="connsiteX18" fmla="*/ 457200 w 631825"/>
              <a:gd name="connsiteY18" fmla="*/ 657225 h 1158875"/>
              <a:gd name="connsiteX19" fmla="*/ 454025 w 631825"/>
              <a:gd name="connsiteY19" fmla="*/ 733425 h 1158875"/>
              <a:gd name="connsiteX20" fmla="*/ 460375 w 631825"/>
              <a:gd name="connsiteY20" fmla="*/ 784225 h 1158875"/>
              <a:gd name="connsiteX21" fmla="*/ 457200 w 631825"/>
              <a:gd name="connsiteY21" fmla="*/ 889000 h 1158875"/>
              <a:gd name="connsiteX22" fmla="*/ 438150 w 631825"/>
              <a:gd name="connsiteY22" fmla="*/ 949325 h 1158875"/>
              <a:gd name="connsiteX23" fmla="*/ 434975 w 631825"/>
              <a:gd name="connsiteY23" fmla="*/ 977900 h 1158875"/>
              <a:gd name="connsiteX24" fmla="*/ 422275 w 631825"/>
              <a:gd name="connsiteY24" fmla="*/ 1012825 h 1158875"/>
              <a:gd name="connsiteX25" fmla="*/ 409575 w 631825"/>
              <a:gd name="connsiteY25" fmla="*/ 1050925 h 1158875"/>
              <a:gd name="connsiteX26" fmla="*/ 396875 w 631825"/>
              <a:gd name="connsiteY26" fmla="*/ 1079500 h 1158875"/>
              <a:gd name="connsiteX27" fmla="*/ 371475 w 631825"/>
              <a:gd name="connsiteY27" fmla="*/ 1101725 h 1158875"/>
              <a:gd name="connsiteX28" fmla="*/ 358775 w 631825"/>
              <a:gd name="connsiteY28" fmla="*/ 1104900 h 1158875"/>
              <a:gd name="connsiteX29" fmla="*/ 304800 w 631825"/>
              <a:gd name="connsiteY29" fmla="*/ 1104900 h 1158875"/>
              <a:gd name="connsiteX30" fmla="*/ 279400 w 631825"/>
              <a:gd name="connsiteY30" fmla="*/ 1101725 h 1158875"/>
              <a:gd name="connsiteX31" fmla="*/ 276225 w 631825"/>
              <a:gd name="connsiteY31" fmla="*/ 1152525 h 1158875"/>
              <a:gd name="connsiteX32" fmla="*/ 209550 w 631825"/>
              <a:gd name="connsiteY32" fmla="*/ 1158875 h 1158875"/>
              <a:gd name="connsiteX33" fmla="*/ 209550 w 631825"/>
              <a:gd name="connsiteY33" fmla="*/ 1114425 h 1158875"/>
              <a:gd name="connsiteX34" fmla="*/ 171450 w 631825"/>
              <a:gd name="connsiteY34" fmla="*/ 1114425 h 1158875"/>
              <a:gd name="connsiteX35" fmla="*/ 111125 w 631825"/>
              <a:gd name="connsiteY35" fmla="*/ 1101725 h 1158875"/>
              <a:gd name="connsiteX36" fmla="*/ 76200 w 631825"/>
              <a:gd name="connsiteY36" fmla="*/ 1114425 h 1158875"/>
              <a:gd name="connsiteX37" fmla="*/ 41275 w 631825"/>
              <a:gd name="connsiteY37" fmla="*/ 1108075 h 1158875"/>
              <a:gd name="connsiteX38" fmla="*/ 19050 w 631825"/>
              <a:gd name="connsiteY38" fmla="*/ 1079500 h 1158875"/>
              <a:gd name="connsiteX39" fmla="*/ 19050 w 631825"/>
              <a:gd name="connsiteY39" fmla="*/ 1019175 h 1158875"/>
              <a:gd name="connsiteX40" fmla="*/ 9525 w 631825"/>
              <a:gd name="connsiteY40" fmla="*/ 942975 h 1158875"/>
              <a:gd name="connsiteX41" fmla="*/ 0 w 631825"/>
              <a:gd name="connsiteY41" fmla="*/ 892175 h 1158875"/>
              <a:gd name="connsiteX42" fmla="*/ 19050 w 631825"/>
              <a:gd name="connsiteY42" fmla="*/ 806450 h 1158875"/>
              <a:gd name="connsiteX43" fmla="*/ 47625 w 631825"/>
              <a:gd name="connsiteY43" fmla="*/ 708025 h 1158875"/>
              <a:gd name="connsiteX44" fmla="*/ 60325 w 631825"/>
              <a:gd name="connsiteY44" fmla="*/ 682625 h 1158875"/>
              <a:gd name="connsiteX45" fmla="*/ 73025 w 631825"/>
              <a:gd name="connsiteY45" fmla="*/ 587375 h 1158875"/>
              <a:gd name="connsiteX46" fmla="*/ 107950 w 631825"/>
              <a:gd name="connsiteY46" fmla="*/ 514350 h 1158875"/>
              <a:gd name="connsiteX47" fmla="*/ 152400 w 631825"/>
              <a:gd name="connsiteY47" fmla="*/ 479425 h 1158875"/>
              <a:gd name="connsiteX48" fmla="*/ 180975 w 631825"/>
              <a:gd name="connsiteY48" fmla="*/ 390525 h 1158875"/>
              <a:gd name="connsiteX49" fmla="*/ 225425 w 631825"/>
              <a:gd name="connsiteY49" fmla="*/ 307975 h 1158875"/>
              <a:gd name="connsiteX50" fmla="*/ 254000 w 631825"/>
              <a:gd name="connsiteY50" fmla="*/ 234950 h 1158875"/>
              <a:gd name="connsiteX51" fmla="*/ 276225 w 631825"/>
              <a:gd name="connsiteY51" fmla="*/ 200025 h 1158875"/>
              <a:gd name="connsiteX52" fmla="*/ 307975 w 631825"/>
              <a:gd name="connsiteY52" fmla="*/ 174625 h 1158875"/>
              <a:gd name="connsiteX53" fmla="*/ 406400 w 631825"/>
              <a:gd name="connsiteY53" fmla="*/ 130175 h 1158875"/>
              <a:gd name="connsiteX54" fmla="*/ 463550 w 631825"/>
              <a:gd name="connsiteY54" fmla="*/ 107950 h 1158875"/>
              <a:gd name="connsiteX55" fmla="*/ 498475 w 631825"/>
              <a:gd name="connsiteY55" fmla="*/ 0 h 11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31825" h="1158875">
                <a:moveTo>
                  <a:pt x="498475" y="0"/>
                </a:moveTo>
                <a:lnTo>
                  <a:pt x="542925" y="25400"/>
                </a:lnTo>
                <a:lnTo>
                  <a:pt x="514350" y="79375"/>
                </a:lnTo>
                <a:lnTo>
                  <a:pt x="523875" y="104775"/>
                </a:lnTo>
                <a:lnTo>
                  <a:pt x="533400" y="114300"/>
                </a:lnTo>
                <a:lnTo>
                  <a:pt x="555625" y="133350"/>
                </a:lnTo>
                <a:lnTo>
                  <a:pt x="577850" y="155575"/>
                </a:lnTo>
                <a:lnTo>
                  <a:pt x="603250" y="168275"/>
                </a:lnTo>
                <a:lnTo>
                  <a:pt x="631825" y="187325"/>
                </a:lnTo>
                <a:lnTo>
                  <a:pt x="631825" y="187325"/>
                </a:lnTo>
                <a:lnTo>
                  <a:pt x="631825" y="228600"/>
                </a:lnTo>
                <a:lnTo>
                  <a:pt x="631825" y="295275"/>
                </a:lnTo>
                <a:lnTo>
                  <a:pt x="631825" y="336550"/>
                </a:lnTo>
                <a:lnTo>
                  <a:pt x="628650" y="387350"/>
                </a:lnTo>
                <a:lnTo>
                  <a:pt x="577850" y="431800"/>
                </a:lnTo>
                <a:lnTo>
                  <a:pt x="533400" y="549275"/>
                </a:lnTo>
                <a:lnTo>
                  <a:pt x="511175" y="590550"/>
                </a:lnTo>
                <a:lnTo>
                  <a:pt x="498475" y="625475"/>
                </a:lnTo>
                <a:lnTo>
                  <a:pt x="457200" y="657225"/>
                </a:lnTo>
                <a:lnTo>
                  <a:pt x="454025" y="733425"/>
                </a:lnTo>
                <a:lnTo>
                  <a:pt x="460375" y="784225"/>
                </a:lnTo>
                <a:cubicBezTo>
                  <a:pt x="459317" y="819150"/>
                  <a:pt x="458258" y="854075"/>
                  <a:pt x="457200" y="889000"/>
                </a:cubicBezTo>
                <a:lnTo>
                  <a:pt x="438150" y="949325"/>
                </a:lnTo>
                <a:lnTo>
                  <a:pt x="434975" y="977900"/>
                </a:lnTo>
                <a:lnTo>
                  <a:pt x="422275" y="1012825"/>
                </a:lnTo>
                <a:lnTo>
                  <a:pt x="409575" y="1050925"/>
                </a:lnTo>
                <a:lnTo>
                  <a:pt x="396875" y="1079500"/>
                </a:lnTo>
                <a:lnTo>
                  <a:pt x="371475" y="1101725"/>
                </a:lnTo>
                <a:lnTo>
                  <a:pt x="358775" y="1104900"/>
                </a:lnTo>
                <a:lnTo>
                  <a:pt x="304800" y="1104900"/>
                </a:lnTo>
                <a:lnTo>
                  <a:pt x="279400" y="1101725"/>
                </a:lnTo>
                <a:lnTo>
                  <a:pt x="276225" y="1152525"/>
                </a:lnTo>
                <a:lnTo>
                  <a:pt x="209550" y="1158875"/>
                </a:lnTo>
                <a:lnTo>
                  <a:pt x="209550" y="1114425"/>
                </a:lnTo>
                <a:lnTo>
                  <a:pt x="171450" y="1114425"/>
                </a:lnTo>
                <a:lnTo>
                  <a:pt x="111125" y="1101725"/>
                </a:lnTo>
                <a:lnTo>
                  <a:pt x="76200" y="1114425"/>
                </a:lnTo>
                <a:lnTo>
                  <a:pt x="41275" y="1108075"/>
                </a:lnTo>
                <a:lnTo>
                  <a:pt x="19050" y="1079500"/>
                </a:lnTo>
                <a:lnTo>
                  <a:pt x="19050" y="1019175"/>
                </a:lnTo>
                <a:lnTo>
                  <a:pt x="9525" y="942975"/>
                </a:lnTo>
                <a:lnTo>
                  <a:pt x="0" y="892175"/>
                </a:lnTo>
                <a:lnTo>
                  <a:pt x="19050" y="806450"/>
                </a:lnTo>
                <a:lnTo>
                  <a:pt x="47625" y="708025"/>
                </a:lnTo>
                <a:lnTo>
                  <a:pt x="60325" y="682625"/>
                </a:lnTo>
                <a:lnTo>
                  <a:pt x="73025" y="587375"/>
                </a:lnTo>
                <a:lnTo>
                  <a:pt x="107950" y="514350"/>
                </a:lnTo>
                <a:lnTo>
                  <a:pt x="152400" y="479425"/>
                </a:lnTo>
                <a:lnTo>
                  <a:pt x="180975" y="390525"/>
                </a:lnTo>
                <a:lnTo>
                  <a:pt x="225425" y="307975"/>
                </a:lnTo>
                <a:lnTo>
                  <a:pt x="254000" y="234950"/>
                </a:lnTo>
                <a:lnTo>
                  <a:pt x="276225" y="200025"/>
                </a:lnTo>
                <a:lnTo>
                  <a:pt x="307975" y="174625"/>
                </a:lnTo>
                <a:lnTo>
                  <a:pt x="406400" y="130175"/>
                </a:lnTo>
                <a:lnTo>
                  <a:pt x="463550" y="107950"/>
                </a:lnTo>
                <a:lnTo>
                  <a:pt x="498475" y="0"/>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a:extLst>
              <a:ext uri="{FF2B5EF4-FFF2-40B4-BE49-F238E27FC236}">
                <a16:creationId xmlns:a16="http://schemas.microsoft.com/office/drawing/2014/main" id="{B9A3FE9C-F4F6-1341-9E7B-4A2EACE3DA5E}"/>
              </a:ext>
            </a:extLst>
          </p:cNvPr>
          <p:cNvSpPr/>
          <p:nvPr/>
        </p:nvSpPr>
        <p:spPr>
          <a:xfrm>
            <a:off x="4520184" y="2753205"/>
            <a:ext cx="1394019" cy="1727324"/>
          </a:xfrm>
          <a:custGeom>
            <a:avLst/>
            <a:gdLst>
              <a:gd name="connsiteX0" fmla="*/ 0 w 1631950"/>
              <a:gd name="connsiteY0" fmla="*/ 425450 h 1962150"/>
              <a:gd name="connsiteX1" fmla="*/ 527050 w 1631950"/>
              <a:gd name="connsiteY1" fmla="*/ 0 h 1962150"/>
              <a:gd name="connsiteX2" fmla="*/ 622300 w 1631950"/>
              <a:gd name="connsiteY2" fmla="*/ 146050 h 1962150"/>
              <a:gd name="connsiteX3" fmla="*/ 742950 w 1631950"/>
              <a:gd name="connsiteY3" fmla="*/ 292100 h 1962150"/>
              <a:gd name="connsiteX4" fmla="*/ 882650 w 1631950"/>
              <a:gd name="connsiteY4" fmla="*/ 412750 h 1962150"/>
              <a:gd name="connsiteX5" fmla="*/ 1123950 w 1631950"/>
              <a:gd name="connsiteY5" fmla="*/ 571500 h 1962150"/>
              <a:gd name="connsiteX6" fmla="*/ 1174750 w 1631950"/>
              <a:gd name="connsiteY6" fmla="*/ 628650 h 1962150"/>
              <a:gd name="connsiteX7" fmla="*/ 1225550 w 1631950"/>
              <a:gd name="connsiteY7" fmla="*/ 711200 h 1962150"/>
              <a:gd name="connsiteX8" fmla="*/ 1314450 w 1631950"/>
              <a:gd name="connsiteY8" fmla="*/ 914400 h 1962150"/>
              <a:gd name="connsiteX9" fmla="*/ 1409700 w 1631950"/>
              <a:gd name="connsiteY9" fmla="*/ 1149350 h 1962150"/>
              <a:gd name="connsiteX10" fmla="*/ 1631950 w 1631950"/>
              <a:gd name="connsiteY10" fmla="*/ 1644650 h 1962150"/>
              <a:gd name="connsiteX11" fmla="*/ 1352550 w 1631950"/>
              <a:gd name="connsiteY11" fmla="*/ 1828800 h 1962150"/>
              <a:gd name="connsiteX12" fmla="*/ 1225550 w 1631950"/>
              <a:gd name="connsiteY12" fmla="*/ 1962150 h 1962150"/>
              <a:gd name="connsiteX13" fmla="*/ 1104900 w 1631950"/>
              <a:gd name="connsiteY13" fmla="*/ 1797050 h 1962150"/>
              <a:gd name="connsiteX14" fmla="*/ 977900 w 1631950"/>
              <a:gd name="connsiteY14" fmla="*/ 1631950 h 1962150"/>
              <a:gd name="connsiteX15" fmla="*/ 876300 w 1631950"/>
              <a:gd name="connsiteY15" fmla="*/ 1339850 h 1962150"/>
              <a:gd name="connsiteX16" fmla="*/ 742950 w 1631950"/>
              <a:gd name="connsiteY16" fmla="*/ 1149350 h 1962150"/>
              <a:gd name="connsiteX17" fmla="*/ 666750 w 1631950"/>
              <a:gd name="connsiteY17" fmla="*/ 1041400 h 1962150"/>
              <a:gd name="connsiteX18" fmla="*/ 527050 w 1631950"/>
              <a:gd name="connsiteY18" fmla="*/ 895350 h 1962150"/>
              <a:gd name="connsiteX19" fmla="*/ 425450 w 1631950"/>
              <a:gd name="connsiteY19" fmla="*/ 819150 h 1962150"/>
              <a:gd name="connsiteX20" fmla="*/ 317500 w 1631950"/>
              <a:gd name="connsiteY20" fmla="*/ 742950 h 1962150"/>
              <a:gd name="connsiteX21" fmla="*/ 222250 w 1631950"/>
              <a:gd name="connsiteY21" fmla="*/ 692150 h 1962150"/>
              <a:gd name="connsiteX22" fmla="*/ 158750 w 1631950"/>
              <a:gd name="connsiteY22" fmla="*/ 603250 h 1962150"/>
              <a:gd name="connsiteX23" fmla="*/ 82550 w 1631950"/>
              <a:gd name="connsiteY23" fmla="*/ 520700 h 1962150"/>
              <a:gd name="connsiteX24" fmla="*/ 0 w 1631950"/>
              <a:gd name="connsiteY24" fmla="*/ 425450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1950" h="1962150">
                <a:moveTo>
                  <a:pt x="0" y="425450"/>
                </a:moveTo>
                <a:lnTo>
                  <a:pt x="527050" y="0"/>
                </a:lnTo>
                <a:lnTo>
                  <a:pt x="622300" y="146050"/>
                </a:lnTo>
                <a:lnTo>
                  <a:pt x="742950" y="292100"/>
                </a:lnTo>
                <a:lnTo>
                  <a:pt x="882650" y="412750"/>
                </a:lnTo>
                <a:lnTo>
                  <a:pt x="1123950" y="571500"/>
                </a:lnTo>
                <a:lnTo>
                  <a:pt x="1174750" y="628650"/>
                </a:lnTo>
                <a:lnTo>
                  <a:pt x="1225550" y="711200"/>
                </a:lnTo>
                <a:lnTo>
                  <a:pt x="1314450" y="914400"/>
                </a:lnTo>
                <a:lnTo>
                  <a:pt x="1409700" y="1149350"/>
                </a:lnTo>
                <a:lnTo>
                  <a:pt x="1631950" y="1644650"/>
                </a:lnTo>
                <a:lnTo>
                  <a:pt x="1352550" y="1828800"/>
                </a:lnTo>
                <a:lnTo>
                  <a:pt x="1225550" y="1962150"/>
                </a:lnTo>
                <a:lnTo>
                  <a:pt x="1104900" y="1797050"/>
                </a:lnTo>
                <a:lnTo>
                  <a:pt x="977900" y="1631950"/>
                </a:lnTo>
                <a:lnTo>
                  <a:pt x="876300" y="1339850"/>
                </a:lnTo>
                <a:lnTo>
                  <a:pt x="742950" y="1149350"/>
                </a:lnTo>
                <a:lnTo>
                  <a:pt x="666750" y="1041400"/>
                </a:lnTo>
                <a:lnTo>
                  <a:pt x="527050" y="895350"/>
                </a:lnTo>
                <a:lnTo>
                  <a:pt x="425450" y="819150"/>
                </a:lnTo>
                <a:lnTo>
                  <a:pt x="317500" y="742950"/>
                </a:lnTo>
                <a:lnTo>
                  <a:pt x="222250" y="692150"/>
                </a:lnTo>
                <a:lnTo>
                  <a:pt x="158750" y="603250"/>
                </a:lnTo>
                <a:lnTo>
                  <a:pt x="82550" y="520700"/>
                </a:lnTo>
                <a:lnTo>
                  <a:pt x="0" y="42545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720071DF-1814-E147-AAC1-87FD3C5813E0}"/>
              </a:ext>
            </a:extLst>
          </p:cNvPr>
          <p:cNvSpPr/>
          <p:nvPr/>
        </p:nvSpPr>
        <p:spPr>
          <a:xfrm>
            <a:off x="5594176" y="4078046"/>
            <a:ext cx="1318080" cy="1296890"/>
          </a:xfrm>
          <a:custGeom>
            <a:avLst/>
            <a:gdLst>
              <a:gd name="connsiteX0" fmla="*/ 0 w 1543050"/>
              <a:gd name="connsiteY0" fmla="*/ 476250 h 1473200"/>
              <a:gd name="connsiteX1" fmla="*/ 139700 w 1543050"/>
              <a:gd name="connsiteY1" fmla="*/ 355600 h 1473200"/>
              <a:gd name="connsiteX2" fmla="*/ 368300 w 1543050"/>
              <a:gd name="connsiteY2" fmla="*/ 203200 h 1473200"/>
              <a:gd name="connsiteX3" fmla="*/ 482600 w 1543050"/>
              <a:gd name="connsiteY3" fmla="*/ 139700 h 1473200"/>
              <a:gd name="connsiteX4" fmla="*/ 704850 w 1543050"/>
              <a:gd name="connsiteY4" fmla="*/ 69850 h 1473200"/>
              <a:gd name="connsiteX5" fmla="*/ 869950 w 1543050"/>
              <a:gd name="connsiteY5" fmla="*/ 25400 h 1473200"/>
              <a:gd name="connsiteX6" fmla="*/ 952500 w 1543050"/>
              <a:gd name="connsiteY6" fmla="*/ 6350 h 1473200"/>
              <a:gd name="connsiteX7" fmla="*/ 1054100 w 1543050"/>
              <a:gd name="connsiteY7" fmla="*/ 0 h 1473200"/>
              <a:gd name="connsiteX8" fmla="*/ 1244600 w 1543050"/>
              <a:gd name="connsiteY8" fmla="*/ 25400 h 1473200"/>
              <a:gd name="connsiteX9" fmla="*/ 1365250 w 1543050"/>
              <a:gd name="connsiteY9" fmla="*/ 44450 h 1473200"/>
              <a:gd name="connsiteX10" fmla="*/ 1543050 w 1543050"/>
              <a:gd name="connsiteY10" fmla="*/ 107950 h 1473200"/>
              <a:gd name="connsiteX11" fmla="*/ 1479550 w 1543050"/>
              <a:gd name="connsiteY11" fmla="*/ 298450 h 1473200"/>
              <a:gd name="connsiteX12" fmla="*/ 1327150 w 1543050"/>
              <a:gd name="connsiteY12" fmla="*/ 654050 h 1473200"/>
              <a:gd name="connsiteX13" fmla="*/ 1136650 w 1543050"/>
              <a:gd name="connsiteY13" fmla="*/ 1054100 h 1473200"/>
              <a:gd name="connsiteX14" fmla="*/ 901700 w 1543050"/>
              <a:gd name="connsiteY14" fmla="*/ 1473200 h 1473200"/>
              <a:gd name="connsiteX15" fmla="*/ 552450 w 1543050"/>
              <a:gd name="connsiteY15" fmla="*/ 1123950 h 1473200"/>
              <a:gd name="connsiteX16" fmla="*/ 361950 w 1543050"/>
              <a:gd name="connsiteY16" fmla="*/ 889000 h 1473200"/>
              <a:gd name="connsiteX17" fmla="*/ 107950 w 1543050"/>
              <a:gd name="connsiteY17" fmla="*/ 596900 h 1473200"/>
              <a:gd name="connsiteX18" fmla="*/ 0 w 1543050"/>
              <a:gd name="connsiteY18" fmla="*/ 47625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3050" h="1473200">
                <a:moveTo>
                  <a:pt x="0" y="476250"/>
                </a:moveTo>
                <a:lnTo>
                  <a:pt x="139700" y="355600"/>
                </a:lnTo>
                <a:lnTo>
                  <a:pt x="368300" y="203200"/>
                </a:lnTo>
                <a:lnTo>
                  <a:pt x="482600" y="139700"/>
                </a:lnTo>
                <a:lnTo>
                  <a:pt x="704850" y="69850"/>
                </a:lnTo>
                <a:lnTo>
                  <a:pt x="869950" y="25400"/>
                </a:lnTo>
                <a:lnTo>
                  <a:pt x="952500" y="6350"/>
                </a:lnTo>
                <a:lnTo>
                  <a:pt x="1054100" y="0"/>
                </a:lnTo>
                <a:lnTo>
                  <a:pt x="1244600" y="25400"/>
                </a:lnTo>
                <a:lnTo>
                  <a:pt x="1365250" y="44450"/>
                </a:lnTo>
                <a:lnTo>
                  <a:pt x="1543050" y="107950"/>
                </a:lnTo>
                <a:lnTo>
                  <a:pt x="1479550" y="298450"/>
                </a:lnTo>
                <a:lnTo>
                  <a:pt x="1327150" y="654050"/>
                </a:lnTo>
                <a:lnTo>
                  <a:pt x="1136650" y="1054100"/>
                </a:lnTo>
                <a:lnTo>
                  <a:pt x="901700" y="1473200"/>
                </a:lnTo>
                <a:lnTo>
                  <a:pt x="552450" y="1123950"/>
                </a:lnTo>
                <a:lnTo>
                  <a:pt x="361950" y="889000"/>
                </a:lnTo>
                <a:lnTo>
                  <a:pt x="107950" y="596900"/>
                </a:lnTo>
                <a:lnTo>
                  <a:pt x="0" y="47625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FB98306F-3B9A-E749-9FA3-8C28EE6E605D}"/>
              </a:ext>
            </a:extLst>
          </p:cNvPr>
          <p:cNvSpPr/>
          <p:nvPr/>
        </p:nvSpPr>
        <p:spPr>
          <a:xfrm>
            <a:off x="6391533" y="2630224"/>
            <a:ext cx="808206" cy="1514902"/>
          </a:xfrm>
          <a:custGeom>
            <a:avLst/>
            <a:gdLst>
              <a:gd name="connsiteX0" fmla="*/ 400050 w 946150"/>
              <a:gd name="connsiteY0" fmla="*/ 0 h 1720850"/>
              <a:gd name="connsiteX1" fmla="*/ 641350 w 946150"/>
              <a:gd name="connsiteY1" fmla="*/ 107950 h 1720850"/>
              <a:gd name="connsiteX2" fmla="*/ 793750 w 946150"/>
              <a:gd name="connsiteY2" fmla="*/ 209550 h 1720850"/>
              <a:gd name="connsiteX3" fmla="*/ 876300 w 946150"/>
              <a:gd name="connsiteY3" fmla="*/ 279400 h 1720850"/>
              <a:gd name="connsiteX4" fmla="*/ 895350 w 946150"/>
              <a:gd name="connsiteY4" fmla="*/ 330200 h 1720850"/>
              <a:gd name="connsiteX5" fmla="*/ 933450 w 946150"/>
              <a:gd name="connsiteY5" fmla="*/ 393700 h 1720850"/>
              <a:gd name="connsiteX6" fmla="*/ 946150 w 946150"/>
              <a:gd name="connsiteY6" fmla="*/ 476250 h 1720850"/>
              <a:gd name="connsiteX7" fmla="*/ 946150 w 946150"/>
              <a:gd name="connsiteY7" fmla="*/ 476250 h 1720850"/>
              <a:gd name="connsiteX8" fmla="*/ 914400 w 946150"/>
              <a:gd name="connsiteY8" fmla="*/ 552450 h 1720850"/>
              <a:gd name="connsiteX9" fmla="*/ 806450 w 946150"/>
              <a:gd name="connsiteY9" fmla="*/ 749300 h 1720850"/>
              <a:gd name="connsiteX10" fmla="*/ 736600 w 946150"/>
              <a:gd name="connsiteY10" fmla="*/ 882650 h 1720850"/>
              <a:gd name="connsiteX11" fmla="*/ 692150 w 946150"/>
              <a:gd name="connsiteY11" fmla="*/ 1060450 h 1720850"/>
              <a:gd name="connsiteX12" fmla="*/ 654050 w 946150"/>
              <a:gd name="connsiteY12" fmla="*/ 1212850 h 1720850"/>
              <a:gd name="connsiteX13" fmla="*/ 641350 w 946150"/>
              <a:gd name="connsiteY13" fmla="*/ 1422400 h 1720850"/>
              <a:gd name="connsiteX14" fmla="*/ 660400 w 946150"/>
              <a:gd name="connsiteY14" fmla="*/ 1479550 h 1720850"/>
              <a:gd name="connsiteX15" fmla="*/ 654050 w 946150"/>
              <a:gd name="connsiteY15" fmla="*/ 1581150 h 1720850"/>
              <a:gd name="connsiteX16" fmla="*/ 615950 w 946150"/>
              <a:gd name="connsiteY16" fmla="*/ 1720850 h 1720850"/>
              <a:gd name="connsiteX17" fmla="*/ 488950 w 946150"/>
              <a:gd name="connsiteY17" fmla="*/ 1676400 h 1720850"/>
              <a:gd name="connsiteX18" fmla="*/ 304800 w 946150"/>
              <a:gd name="connsiteY18" fmla="*/ 1625600 h 1720850"/>
              <a:gd name="connsiteX19" fmla="*/ 177800 w 946150"/>
              <a:gd name="connsiteY19" fmla="*/ 1619250 h 1720850"/>
              <a:gd name="connsiteX20" fmla="*/ 38100 w 946150"/>
              <a:gd name="connsiteY20" fmla="*/ 1600200 h 1720850"/>
              <a:gd name="connsiteX21" fmla="*/ 31750 w 946150"/>
              <a:gd name="connsiteY21" fmla="*/ 1606550 h 1720850"/>
              <a:gd name="connsiteX22" fmla="*/ 0 w 946150"/>
              <a:gd name="connsiteY22" fmla="*/ 1377950 h 1720850"/>
              <a:gd name="connsiteX23" fmla="*/ 19050 w 946150"/>
              <a:gd name="connsiteY23" fmla="*/ 1047750 h 1720850"/>
              <a:gd name="connsiteX24" fmla="*/ 120650 w 946150"/>
              <a:gd name="connsiteY24" fmla="*/ 647700 h 1720850"/>
              <a:gd name="connsiteX25" fmla="*/ 273050 w 946150"/>
              <a:gd name="connsiteY25" fmla="*/ 260350 h 1720850"/>
              <a:gd name="connsiteX26" fmla="*/ 400050 w 946150"/>
              <a:gd name="connsiteY26" fmla="*/ 0 h 172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150" h="1720850">
                <a:moveTo>
                  <a:pt x="400050" y="0"/>
                </a:moveTo>
                <a:lnTo>
                  <a:pt x="641350" y="107950"/>
                </a:lnTo>
                <a:lnTo>
                  <a:pt x="793750" y="209550"/>
                </a:lnTo>
                <a:lnTo>
                  <a:pt x="876300" y="279400"/>
                </a:lnTo>
                <a:lnTo>
                  <a:pt x="895350" y="330200"/>
                </a:lnTo>
                <a:lnTo>
                  <a:pt x="933450" y="393700"/>
                </a:lnTo>
                <a:lnTo>
                  <a:pt x="946150" y="476250"/>
                </a:lnTo>
                <a:lnTo>
                  <a:pt x="946150" y="476250"/>
                </a:lnTo>
                <a:lnTo>
                  <a:pt x="914400" y="552450"/>
                </a:lnTo>
                <a:lnTo>
                  <a:pt x="806450" y="749300"/>
                </a:lnTo>
                <a:lnTo>
                  <a:pt x="736600" y="882650"/>
                </a:lnTo>
                <a:lnTo>
                  <a:pt x="692150" y="1060450"/>
                </a:lnTo>
                <a:lnTo>
                  <a:pt x="654050" y="1212850"/>
                </a:lnTo>
                <a:lnTo>
                  <a:pt x="641350" y="1422400"/>
                </a:lnTo>
                <a:lnTo>
                  <a:pt x="660400" y="1479550"/>
                </a:lnTo>
                <a:lnTo>
                  <a:pt x="654050" y="1581150"/>
                </a:lnTo>
                <a:lnTo>
                  <a:pt x="615950" y="1720850"/>
                </a:lnTo>
                <a:lnTo>
                  <a:pt x="488950" y="1676400"/>
                </a:lnTo>
                <a:lnTo>
                  <a:pt x="304800" y="1625600"/>
                </a:lnTo>
                <a:lnTo>
                  <a:pt x="177800" y="1619250"/>
                </a:lnTo>
                <a:lnTo>
                  <a:pt x="38100" y="1600200"/>
                </a:lnTo>
                <a:lnTo>
                  <a:pt x="31750" y="1606550"/>
                </a:lnTo>
                <a:lnTo>
                  <a:pt x="0" y="1377950"/>
                </a:lnTo>
                <a:lnTo>
                  <a:pt x="19050" y="1047750"/>
                </a:lnTo>
                <a:lnTo>
                  <a:pt x="120650" y="647700"/>
                </a:lnTo>
                <a:lnTo>
                  <a:pt x="273050" y="260350"/>
                </a:lnTo>
                <a:lnTo>
                  <a:pt x="40005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4AD2DAE0-248E-BE4D-9291-C4002DD50965}"/>
              </a:ext>
            </a:extLst>
          </p:cNvPr>
          <p:cNvSpPr/>
          <p:nvPr/>
        </p:nvSpPr>
        <p:spPr>
          <a:xfrm>
            <a:off x="6315594" y="1981779"/>
            <a:ext cx="1898470" cy="1252170"/>
          </a:xfrm>
          <a:custGeom>
            <a:avLst/>
            <a:gdLst>
              <a:gd name="connsiteX0" fmla="*/ 279400 w 2222500"/>
              <a:gd name="connsiteY0" fmla="*/ 0 h 1422400"/>
              <a:gd name="connsiteX1" fmla="*/ 1009650 w 2222500"/>
              <a:gd name="connsiteY1" fmla="*/ 323850 h 1422400"/>
              <a:gd name="connsiteX2" fmla="*/ 1365250 w 2222500"/>
              <a:gd name="connsiteY2" fmla="*/ 501650 h 1422400"/>
              <a:gd name="connsiteX3" fmla="*/ 1962150 w 2222500"/>
              <a:gd name="connsiteY3" fmla="*/ 781050 h 1422400"/>
              <a:gd name="connsiteX4" fmla="*/ 2222500 w 2222500"/>
              <a:gd name="connsiteY4" fmla="*/ 889000 h 1422400"/>
              <a:gd name="connsiteX5" fmla="*/ 2095500 w 2222500"/>
              <a:gd name="connsiteY5" fmla="*/ 1187450 h 1422400"/>
              <a:gd name="connsiteX6" fmla="*/ 1987550 w 2222500"/>
              <a:gd name="connsiteY6" fmla="*/ 1422400 h 1422400"/>
              <a:gd name="connsiteX7" fmla="*/ 1619250 w 2222500"/>
              <a:gd name="connsiteY7" fmla="*/ 1231900 h 1422400"/>
              <a:gd name="connsiteX8" fmla="*/ 1308100 w 2222500"/>
              <a:gd name="connsiteY8" fmla="*/ 1111250 h 1422400"/>
              <a:gd name="connsiteX9" fmla="*/ 1308100 w 2222500"/>
              <a:gd name="connsiteY9" fmla="*/ 1111250 h 1422400"/>
              <a:gd name="connsiteX10" fmla="*/ 1054100 w 2222500"/>
              <a:gd name="connsiteY10" fmla="*/ 1130300 h 1422400"/>
              <a:gd name="connsiteX11" fmla="*/ 971550 w 2222500"/>
              <a:gd name="connsiteY11" fmla="*/ 990600 h 1422400"/>
              <a:gd name="connsiteX12" fmla="*/ 857250 w 2222500"/>
              <a:gd name="connsiteY12" fmla="*/ 882650 h 1422400"/>
              <a:gd name="connsiteX13" fmla="*/ 692150 w 2222500"/>
              <a:gd name="connsiteY13" fmla="*/ 781050 h 1422400"/>
              <a:gd name="connsiteX14" fmla="*/ 514350 w 2222500"/>
              <a:gd name="connsiteY14" fmla="*/ 717550 h 1422400"/>
              <a:gd name="connsiteX15" fmla="*/ 317500 w 2222500"/>
              <a:gd name="connsiteY15" fmla="*/ 628650 h 1422400"/>
              <a:gd name="connsiteX16" fmla="*/ 127000 w 2222500"/>
              <a:gd name="connsiteY16" fmla="*/ 571500 h 1422400"/>
              <a:gd name="connsiteX17" fmla="*/ 31750 w 2222500"/>
              <a:gd name="connsiteY17" fmla="*/ 558800 h 1422400"/>
              <a:gd name="connsiteX18" fmla="*/ 12700 w 2222500"/>
              <a:gd name="connsiteY18" fmla="*/ 552450 h 1422400"/>
              <a:gd name="connsiteX19" fmla="*/ 0 w 2222500"/>
              <a:gd name="connsiteY19" fmla="*/ 488950 h 1422400"/>
              <a:gd name="connsiteX20" fmla="*/ 0 w 2222500"/>
              <a:gd name="connsiteY20" fmla="*/ 488950 h 1422400"/>
              <a:gd name="connsiteX21" fmla="*/ 63500 w 2222500"/>
              <a:gd name="connsiteY21" fmla="*/ 342900 h 1422400"/>
              <a:gd name="connsiteX22" fmla="*/ 152400 w 2222500"/>
              <a:gd name="connsiteY22" fmla="*/ 184150 h 1422400"/>
              <a:gd name="connsiteX23" fmla="*/ 279400 w 2222500"/>
              <a:gd name="connsiteY23" fmla="*/ 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22500" h="1422400">
                <a:moveTo>
                  <a:pt x="279400" y="0"/>
                </a:moveTo>
                <a:lnTo>
                  <a:pt x="1009650" y="323850"/>
                </a:lnTo>
                <a:lnTo>
                  <a:pt x="1365250" y="501650"/>
                </a:lnTo>
                <a:lnTo>
                  <a:pt x="1962150" y="781050"/>
                </a:lnTo>
                <a:lnTo>
                  <a:pt x="2222500" y="889000"/>
                </a:lnTo>
                <a:lnTo>
                  <a:pt x="2095500" y="1187450"/>
                </a:lnTo>
                <a:lnTo>
                  <a:pt x="1987550" y="1422400"/>
                </a:lnTo>
                <a:lnTo>
                  <a:pt x="1619250" y="1231900"/>
                </a:lnTo>
                <a:lnTo>
                  <a:pt x="1308100" y="1111250"/>
                </a:lnTo>
                <a:lnTo>
                  <a:pt x="1308100" y="1111250"/>
                </a:lnTo>
                <a:lnTo>
                  <a:pt x="1054100" y="1130300"/>
                </a:lnTo>
                <a:lnTo>
                  <a:pt x="971550" y="990600"/>
                </a:lnTo>
                <a:lnTo>
                  <a:pt x="857250" y="882650"/>
                </a:lnTo>
                <a:lnTo>
                  <a:pt x="692150" y="781050"/>
                </a:lnTo>
                <a:lnTo>
                  <a:pt x="514350" y="717550"/>
                </a:lnTo>
                <a:lnTo>
                  <a:pt x="317500" y="628650"/>
                </a:lnTo>
                <a:lnTo>
                  <a:pt x="127000" y="571500"/>
                </a:lnTo>
                <a:lnTo>
                  <a:pt x="31750" y="558800"/>
                </a:lnTo>
                <a:lnTo>
                  <a:pt x="12700" y="552450"/>
                </a:lnTo>
                <a:lnTo>
                  <a:pt x="0" y="488950"/>
                </a:lnTo>
                <a:lnTo>
                  <a:pt x="0" y="488950"/>
                </a:lnTo>
                <a:lnTo>
                  <a:pt x="63500" y="342900"/>
                </a:lnTo>
                <a:lnTo>
                  <a:pt x="152400" y="184150"/>
                </a:lnTo>
                <a:lnTo>
                  <a:pt x="279400"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AEF11580-A1E0-A843-A69B-74CAA403F141}"/>
              </a:ext>
            </a:extLst>
          </p:cNvPr>
          <p:cNvSpPr/>
          <p:nvPr/>
        </p:nvSpPr>
        <p:spPr>
          <a:xfrm>
            <a:off x="4056415" y="972776"/>
            <a:ext cx="431224" cy="1009003"/>
          </a:xfrm>
          <a:custGeom>
            <a:avLst/>
            <a:gdLst>
              <a:gd name="connsiteX0" fmla="*/ 469900 w 504825"/>
              <a:gd name="connsiteY0" fmla="*/ 0 h 1146175"/>
              <a:gd name="connsiteX1" fmla="*/ 441325 w 504825"/>
              <a:gd name="connsiteY1" fmla="*/ 101600 h 1146175"/>
              <a:gd name="connsiteX2" fmla="*/ 447675 w 504825"/>
              <a:gd name="connsiteY2" fmla="*/ 146050 h 1146175"/>
              <a:gd name="connsiteX3" fmla="*/ 460375 w 504825"/>
              <a:gd name="connsiteY3" fmla="*/ 152400 h 1146175"/>
              <a:gd name="connsiteX4" fmla="*/ 460375 w 504825"/>
              <a:gd name="connsiteY4" fmla="*/ 152400 h 1146175"/>
              <a:gd name="connsiteX5" fmla="*/ 473075 w 504825"/>
              <a:gd name="connsiteY5" fmla="*/ 187325 h 1146175"/>
              <a:gd name="connsiteX6" fmla="*/ 479425 w 504825"/>
              <a:gd name="connsiteY6" fmla="*/ 219075 h 1146175"/>
              <a:gd name="connsiteX7" fmla="*/ 479425 w 504825"/>
              <a:gd name="connsiteY7" fmla="*/ 219075 h 1146175"/>
              <a:gd name="connsiteX8" fmla="*/ 504825 w 504825"/>
              <a:gd name="connsiteY8" fmla="*/ 288925 h 1146175"/>
              <a:gd name="connsiteX9" fmla="*/ 492125 w 504825"/>
              <a:gd name="connsiteY9" fmla="*/ 336550 h 1146175"/>
              <a:gd name="connsiteX10" fmla="*/ 463550 w 504825"/>
              <a:gd name="connsiteY10" fmla="*/ 374650 h 1146175"/>
              <a:gd name="connsiteX11" fmla="*/ 438150 w 504825"/>
              <a:gd name="connsiteY11" fmla="*/ 409575 h 1146175"/>
              <a:gd name="connsiteX12" fmla="*/ 409575 w 504825"/>
              <a:gd name="connsiteY12" fmla="*/ 434975 h 1146175"/>
              <a:gd name="connsiteX13" fmla="*/ 390525 w 504825"/>
              <a:gd name="connsiteY13" fmla="*/ 444500 h 1146175"/>
              <a:gd name="connsiteX14" fmla="*/ 400050 w 504825"/>
              <a:gd name="connsiteY14" fmla="*/ 492125 h 1146175"/>
              <a:gd name="connsiteX15" fmla="*/ 377825 w 504825"/>
              <a:gd name="connsiteY15" fmla="*/ 533400 h 1146175"/>
              <a:gd name="connsiteX16" fmla="*/ 352425 w 504825"/>
              <a:gd name="connsiteY16" fmla="*/ 584200 h 1146175"/>
              <a:gd name="connsiteX17" fmla="*/ 320675 w 504825"/>
              <a:gd name="connsiteY17" fmla="*/ 612775 h 1146175"/>
              <a:gd name="connsiteX18" fmla="*/ 323850 w 504825"/>
              <a:gd name="connsiteY18" fmla="*/ 688975 h 1146175"/>
              <a:gd name="connsiteX19" fmla="*/ 352425 w 504825"/>
              <a:gd name="connsiteY19" fmla="*/ 771525 h 1146175"/>
              <a:gd name="connsiteX20" fmla="*/ 361950 w 504825"/>
              <a:gd name="connsiteY20" fmla="*/ 908050 h 1146175"/>
              <a:gd name="connsiteX21" fmla="*/ 301625 w 504825"/>
              <a:gd name="connsiteY21" fmla="*/ 996950 h 1146175"/>
              <a:gd name="connsiteX22" fmla="*/ 285750 w 504825"/>
              <a:gd name="connsiteY22" fmla="*/ 1054100 h 1146175"/>
              <a:gd name="connsiteX23" fmla="*/ 285750 w 504825"/>
              <a:gd name="connsiteY23" fmla="*/ 1054100 h 1146175"/>
              <a:gd name="connsiteX24" fmla="*/ 244475 w 504825"/>
              <a:gd name="connsiteY24" fmla="*/ 1076325 h 1146175"/>
              <a:gd name="connsiteX25" fmla="*/ 215900 w 504825"/>
              <a:gd name="connsiteY25" fmla="*/ 1079500 h 1146175"/>
              <a:gd name="connsiteX26" fmla="*/ 196850 w 504825"/>
              <a:gd name="connsiteY26" fmla="*/ 1101725 h 1146175"/>
              <a:gd name="connsiteX27" fmla="*/ 190500 w 504825"/>
              <a:gd name="connsiteY27" fmla="*/ 1146175 h 1146175"/>
              <a:gd name="connsiteX28" fmla="*/ 177800 w 504825"/>
              <a:gd name="connsiteY28" fmla="*/ 1089025 h 1146175"/>
              <a:gd name="connsiteX29" fmla="*/ 139700 w 504825"/>
              <a:gd name="connsiteY29" fmla="*/ 1092200 h 1146175"/>
              <a:gd name="connsiteX30" fmla="*/ 73025 w 504825"/>
              <a:gd name="connsiteY30" fmla="*/ 1060450 h 1146175"/>
              <a:gd name="connsiteX31" fmla="*/ 22225 w 504825"/>
              <a:gd name="connsiteY31" fmla="*/ 1006475 h 1146175"/>
              <a:gd name="connsiteX32" fmla="*/ 6350 w 504825"/>
              <a:gd name="connsiteY32" fmla="*/ 933450 h 1146175"/>
              <a:gd name="connsiteX33" fmla="*/ 6350 w 504825"/>
              <a:gd name="connsiteY33" fmla="*/ 854075 h 1146175"/>
              <a:gd name="connsiteX34" fmla="*/ 0 w 504825"/>
              <a:gd name="connsiteY34" fmla="*/ 746125 h 1146175"/>
              <a:gd name="connsiteX35" fmla="*/ 50800 w 504825"/>
              <a:gd name="connsiteY35" fmla="*/ 666750 h 1146175"/>
              <a:gd name="connsiteX36" fmla="*/ 95250 w 504825"/>
              <a:gd name="connsiteY36" fmla="*/ 600075 h 1146175"/>
              <a:gd name="connsiteX37" fmla="*/ 142875 w 504825"/>
              <a:gd name="connsiteY37" fmla="*/ 527050 h 1146175"/>
              <a:gd name="connsiteX38" fmla="*/ 152400 w 504825"/>
              <a:gd name="connsiteY38" fmla="*/ 473075 h 1146175"/>
              <a:gd name="connsiteX39" fmla="*/ 231775 w 504825"/>
              <a:gd name="connsiteY39" fmla="*/ 406400 h 1146175"/>
              <a:gd name="connsiteX40" fmla="*/ 288925 w 504825"/>
              <a:gd name="connsiteY40" fmla="*/ 314325 h 1146175"/>
              <a:gd name="connsiteX41" fmla="*/ 288925 w 504825"/>
              <a:gd name="connsiteY41" fmla="*/ 250825 h 1146175"/>
              <a:gd name="connsiteX42" fmla="*/ 304800 w 504825"/>
              <a:gd name="connsiteY42" fmla="*/ 200025 h 1146175"/>
              <a:gd name="connsiteX43" fmla="*/ 349250 w 504825"/>
              <a:gd name="connsiteY43" fmla="*/ 168275 h 1146175"/>
              <a:gd name="connsiteX44" fmla="*/ 396875 w 504825"/>
              <a:gd name="connsiteY44" fmla="*/ 114300 h 1146175"/>
              <a:gd name="connsiteX45" fmla="*/ 434975 w 504825"/>
              <a:gd name="connsiteY45" fmla="*/ 111125 h 1146175"/>
              <a:gd name="connsiteX46" fmla="*/ 444500 w 504825"/>
              <a:gd name="connsiteY46" fmla="*/ 66675 h 1146175"/>
              <a:gd name="connsiteX47" fmla="*/ 469900 w 504825"/>
              <a:gd name="connsiteY47" fmla="*/ 0 h 114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04825" h="1146175">
                <a:moveTo>
                  <a:pt x="469900" y="0"/>
                </a:moveTo>
                <a:lnTo>
                  <a:pt x="441325" y="101600"/>
                </a:lnTo>
                <a:lnTo>
                  <a:pt x="447675" y="146050"/>
                </a:lnTo>
                <a:lnTo>
                  <a:pt x="460375" y="152400"/>
                </a:lnTo>
                <a:lnTo>
                  <a:pt x="460375" y="152400"/>
                </a:lnTo>
                <a:lnTo>
                  <a:pt x="473075" y="187325"/>
                </a:lnTo>
                <a:lnTo>
                  <a:pt x="479425" y="219075"/>
                </a:lnTo>
                <a:lnTo>
                  <a:pt x="479425" y="219075"/>
                </a:lnTo>
                <a:lnTo>
                  <a:pt x="504825" y="288925"/>
                </a:lnTo>
                <a:lnTo>
                  <a:pt x="492125" y="336550"/>
                </a:lnTo>
                <a:lnTo>
                  <a:pt x="463550" y="374650"/>
                </a:lnTo>
                <a:lnTo>
                  <a:pt x="438150" y="409575"/>
                </a:lnTo>
                <a:lnTo>
                  <a:pt x="409575" y="434975"/>
                </a:lnTo>
                <a:lnTo>
                  <a:pt x="390525" y="444500"/>
                </a:lnTo>
                <a:lnTo>
                  <a:pt x="400050" y="492125"/>
                </a:lnTo>
                <a:lnTo>
                  <a:pt x="377825" y="533400"/>
                </a:lnTo>
                <a:lnTo>
                  <a:pt x="352425" y="584200"/>
                </a:lnTo>
                <a:lnTo>
                  <a:pt x="320675" y="612775"/>
                </a:lnTo>
                <a:lnTo>
                  <a:pt x="323850" y="688975"/>
                </a:lnTo>
                <a:lnTo>
                  <a:pt x="352425" y="771525"/>
                </a:lnTo>
                <a:lnTo>
                  <a:pt x="361950" y="908050"/>
                </a:lnTo>
                <a:lnTo>
                  <a:pt x="301625" y="996950"/>
                </a:lnTo>
                <a:lnTo>
                  <a:pt x="285750" y="1054100"/>
                </a:lnTo>
                <a:lnTo>
                  <a:pt x="285750" y="1054100"/>
                </a:lnTo>
                <a:lnTo>
                  <a:pt x="244475" y="1076325"/>
                </a:lnTo>
                <a:lnTo>
                  <a:pt x="215900" y="1079500"/>
                </a:lnTo>
                <a:lnTo>
                  <a:pt x="196850" y="1101725"/>
                </a:lnTo>
                <a:lnTo>
                  <a:pt x="190500" y="1146175"/>
                </a:lnTo>
                <a:lnTo>
                  <a:pt x="177800" y="1089025"/>
                </a:lnTo>
                <a:lnTo>
                  <a:pt x="139700" y="1092200"/>
                </a:lnTo>
                <a:lnTo>
                  <a:pt x="73025" y="1060450"/>
                </a:lnTo>
                <a:lnTo>
                  <a:pt x="22225" y="1006475"/>
                </a:lnTo>
                <a:lnTo>
                  <a:pt x="6350" y="933450"/>
                </a:lnTo>
                <a:lnTo>
                  <a:pt x="6350" y="854075"/>
                </a:lnTo>
                <a:lnTo>
                  <a:pt x="0" y="746125"/>
                </a:lnTo>
                <a:lnTo>
                  <a:pt x="50800" y="666750"/>
                </a:lnTo>
                <a:lnTo>
                  <a:pt x="95250" y="600075"/>
                </a:lnTo>
                <a:lnTo>
                  <a:pt x="142875" y="527050"/>
                </a:lnTo>
                <a:lnTo>
                  <a:pt x="152400" y="473075"/>
                </a:lnTo>
                <a:lnTo>
                  <a:pt x="231775" y="406400"/>
                </a:lnTo>
                <a:lnTo>
                  <a:pt x="288925" y="314325"/>
                </a:lnTo>
                <a:lnTo>
                  <a:pt x="288925" y="250825"/>
                </a:lnTo>
                <a:lnTo>
                  <a:pt x="304800" y="200025"/>
                </a:lnTo>
                <a:lnTo>
                  <a:pt x="349250" y="168275"/>
                </a:lnTo>
                <a:lnTo>
                  <a:pt x="396875" y="114300"/>
                </a:lnTo>
                <a:lnTo>
                  <a:pt x="434975" y="111125"/>
                </a:lnTo>
                <a:lnTo>
                  <a:pt x="444500" y="66675"/>
                </a:lnTo>
                <a:lnTo>
                  <a:pt x="469900" y="0"/>
                </a:ln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14DAD782-5777-CF4E-B6B2-EF452D9EEA8E}"/>
              </a:ext>
            </a:extLst>
          </p:cNvPr>
          <p:cNvSpPr/>
          <p:nvPr/>
        </p:nvSpPr>
        <p:spPr>
          <a:xfrm>
            <a:off x="4116081" y="2004139"/>
            <a:ext cx="574965" cy="827327"/>
          </a:xfrm>
          <a:custGeom>
            <a:avLst/>
            <a:gdLst>
              <a:gd name="connsiteX0" fmla="*/ 142875 w 673100"/>
              <a:gd name="connsiteY0" fmla="*/ 0 h 939800"/>
              <a:gd name="connsiteX1" fmla="*/ 158750 w 673100"/>
              <a:gd name="connsiteY1" fmla="*/ 31750 h 939800"/>
              <a:gd name="connsiteX2" fmla="*/ 187325 w 673100"/>
              <a:gd name="connsiteY2" fmla="*/ 63500 h 939800"/>
              <a:gd name="connsiteX3" fmla="*/ 219075 w 673100"/>
              <a:gd name="connsiteY3" fmla="*/ 79375 h 939800"/>
              <a:gd name="connsiteX4" fmla="*/ 254000 w 673100"/>
              <a:gd name="connsiteY4" fmla="*/ 114300 h 939800"/>
              <a:gd name="connsiteX5" fmla="*/ 282575 w 673100"/>
              <a:gd name="connsiteY5" fmla="*/ 168275 h 939800"/>
              <a:gd name="connsiteX6" fmla="*/ 292100 w 673100"/>
              <a:gd name="connsiteY6" fmla="*/ 225425 h 939800"/>
              <a:gd name="connsiteX7" fmla="*/ 298450 w 673100"/>
              <a:gd name="connsiteY7" fmla="*/ 276225 h 939800"/>
              <a:gd name="connsiteX8" fmla="*/ 314325 w 673100"/>
              <a:gd name="connsiteY8" fmla="*/ 342900 h 939800"/>
              <a:gd name="connsiteX9" fmla="*/ 368300 w 673100"/>
              <a:gd name="connsiteY9" fmla="*/ 422275 h 939800"/>
              <a:gd name="connsiteX10" fmla="*/ 434975 w 673100"/>
              <a:gd name="connsiteY10" fmla="*/ 501650 h 939800"/>
              <a:gd name="connsiteX11" fmla="*/ 504825 w 673100"/>
              <a:gd name="connsiteY11" fmla="*/ 565150 h 939800"/>
              <a:gd name="connsiteX12" fmla="*/ 517525 w 673100"/>
              <a:gd name="connsiteY12" fmla="*/ 657225 h 939800"/>
              <a:gd name="connsiteX13" fmla="*/ 574675 w 673100"/>
              <a:gd name="connsiteY13" fmla="*/ 720725 h 939800"/>
              <a:gd name="connsiteX14" fmla="*/ 628650 w 673100"/>
              <a:gd name="connsiteY14" fmla="*/ 777875 h 939800"/>
              <a:gd name="connsiteX15" fmla="*/ 673100 w 673100"/>
              <a:gd name="connsiteY15" fmla="*/ 831850 h 939800"/>
              <a:gd name="connsiteX16" fmla="*/ 638175 w 673100"/>
              <a:gd name="connsiteY16" fmla="*/ 882650 h 939800"/>
              <a:gd name="connsiteX17" fmla="*/ 590550 w 673100"/>
              <a:gd name="connsiteY17" fmla="*/ 908050 h 939800"/>
              <a:gd name="connsiteX18" fmla="*/ 495300 w 673100"/>
              <a:gd name="connsiteY18" fmla="*/ 939800 h 939800"/>
              <a:gd name="connsiteX19" fmla="*/ 412750 w 673100"/>
              <a:gd name="connsiteY19" fmla="*/ 927100 h 939800"/>
              <a:gd name="connsiteX20" fmla="*/ 349250 w 673100"/>
              <a:gd name="connsiteY20" fmla="*/ 869950 h 939800"/>
              <a:gd name="connsiteX21" fmla="*/ 333375 w 673100"/>
              <a:gd name="connsiteY21" fmla="*/ 768350 h 939800"/>
              <a:gd name="connsiteX22" fmla="*/ 298450 w 673100"/>
              <a:gd name="connsiteY22" fmla="*/ 641350 h 939800"/>
              <a:gd name="connsiteX23" fmla="*/ 206375 w 673100"/>
              <a:gd name="connsiteY23" fmla="*/ 488950 h 939800"/>
              <a:gd name="connsiteX24" fmla="*/ 60325 w 673100"/>
              <a:gd name="connsiteY24" fmla="*/ 365125 h 939800"/>
              <a:gd name="connsiteX25" fmla="*/ 6350 w 673100"/>
              <a:gd name="connsiteY25" fmla="*/ 250825 h 939800"/>
              <a:gd name="connsiteX26" fmla="*/ 0 w 673100"/>
              <a:gd name="connsiteY26" fmla="*/ 136525 h 939800"/>
              <a:gd name="connsiteX27" fmla="*/ 25400 w 673100"/>
              <a:gd name="connsiteY27" fmla="*/ 63500 h 939800"/>
              <a:gd name="connsiteX28" fmla="*/ 53975 w 673100"/>
              <a:gd name="connsiteY28" fmla="*/ 63500 h 939800"/>
              <a:gd name="connsiteX29" fmla="*/ 92075 w 673100"/>
              <a:gd name="connsiteY29" fmla="*/ 63500 h 939800"/>
              <a:gd name="connsiteX30" fmla="*/ 92075 w 673100"/>
              <a:gd name="connsiteY30" fmla="*/ 63500 h 939800"/>
              <a:gd name="connsiteX31" fmla="*/ 142875 w 673100"/>
              <a:gd name="connsiteY31" fmla="*/ 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3100" h="939800">
                <a:moveTo>
                  <a:pt x="142875" y="0"/>
                </a:moveTo>
                <a:lnTo>
                  <a:pt x="158750" y="31750"/>
                </a:lnTo>
                <a:lnTo>
                  <a:pt x="187325" y="63500"/>
                </a:lnTo>
                <a:lnTo>
                  <a:pt x="219075" y="79375"/>
                </a:lnTo>
                <a:lnTo>
                  <a:pt x="254000" y="114300"/>
                </a:lnTo>
                <a:lnTo>
                  <a:pt x="282575" y="168275"/>
                </a:lnTo>
                <a:lnTo>
                  <a:pt x="292100" y="225425"/>
                </a:lnTo>
                <a:lnTo>
                  <a:pt x="298450" y="276225"/>
                </a:lnTo>
                <a:lnTo>
                  <a:pt x="314325" y="342900"/>
                </a:lnTo>
                <a:lnTo>
                  <a:pt x="368300" y="422275"/>
                </a:lnTo>
                <a:lnTo>
                  <a:pt x="434975" y="501650"/>
                </a:lnTo>
                <a:lnTo>
                  <a:pt x="504825" y="565150"/>
                </a:lnTo>
                <a:lnTo>
                  <a:pt x="517525" y="657225"/>
                </a:lnTo>
                <a:lnTo>
                  <a:pt x="574675" y="720725"/>
                </a:lnTo>
                <a:lnTo>
                  <a:pt x="628650" y="777875"/>
                </a:lnTo>
                <a:lnTo>
                  <a:pt x="673100" y="831850"/>
                </a:lnTo>
                <a:lnTo>
                  <a:pt x="638175" y="882650"/>
                </a:lnTo>
                <a:lnTo>
                  <a:pt x="590550" y="908050"/>
                </a:lnTo>
                <a:lnTo>
                  <a:pt x="495300" y="939800"/>
                </a:lnTo>
                <a:lnTo>
                  <a:pt x="412750" y="927100"/>
                </a:lnTo>
                <a:lnTo>
                  <a:pt x="349250" y="869950"/>
                </a:lnTo>
                <a:lnTo>
                  <a:pt x="333375" y="768350"/>
                </a:lnTo>
                <a:lnTo>
                  <a:pt x="298450" y="641350"/>
                </a:lnTo>
                <a:lnTo>
                  <a:pt x="206375" y="488950"/>
                </a:lnTo>
                <a:lnTo>
                  <a:pt x="60325" y="365125"/>
                </a:lnTo>
                <a:lnTo>
                  <a:pt x="6350" y="250825"/>
                </a:lnTo>
                <a:lnTo>
                  <a:pt x="0" y="136525"/>
                </a:lnTo>
                <a:lnTo>
                  <a:pt x="25400" y="63500"/>
                </a:lnTo>
                <a:lnTo>
                  <a:pt x="53975" y="63500"/>
                </a:lnTo>
                <a:lnTo>
                  <a:pt x="92075" y="63500"/>
                </a:lnTo>
                <a:lnTo>
                  <a:pt x="92075" y="63500"/>
                </a:lnTo>
                <a:lnTo>
                  <a:pt x="142875" y="0"/>
                </a:ln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E67E3FE0-D76E-E549-B7A4-E2056C20413D}"/>
              </a:ext>
            </a:extLst>
          </p:cNvPr>
          <p:cNvSpPr/>
          <p:nvPr/>
        </p:nvSpPr>
        <p:spPr>
          <a:xfrm>
            <a:off x="3882841" y="1984514"/>
            <a:ext cx="301043" cy="39192"/>
          </a:xfrm>
          <a:custGeom>
            <a:avLst/>
            <a:gdLst>
              <a:gd name="connsiteX0" fmla="*/ 0 w 352425"/>
              <a:gd name="connsiteY0" fmla="*/ 38168 h 44520"/>
              <a:gd name="connsiteX1" fmla="*/ 15875 w 352425"/>
              <a:gd name="connsiteY1" fmla="*/ 41343 h 44520"/>
              <a:gd name="connsiteX2" fmla="*/ 25400 w 352425"/>
              <a:gd name="connsiteY2" fmla="*/ 44518 h 44520"/>
              <a:gd name="connsiteX3" fmla="*/ 136525 w 352425"/>
              <a:gd name="connsiteY3" fmla="*/ 38168 h 44520"/>
              <a:gd name="connsiteX4" fmla="*/ 165100 w 352425"/>
              <a:gd name="connsiteY4" fmla="*/ 34993 h 44520"/>
              <a:gd name="connsiteX5" fmla="*/ 231775 w 352425"/>
              <a:gd name="connsiteY5" fmla="*/ 31818 h 44520"/>
              <a:gd name="connsiteX6" fmla="*/ 276225 w 352425"/>
              <a:gd name="connsiteY6" fmla="*/ 25468 h 44520"/>
              <a:gd name="connsiteX7" fmla="*/ 292100 w 352425"/>
              <a:gd name="connsiteY7" fmla="*/ 22293 h 44520"/>
              <a:gd name="connsiteX8" fmla="*/ 317500 w 352425"/>
              <a:gd name="connsiteY8" fmla="*/ 19118 h 44520"/>
              <a:gd name="connsiteX9" fmla="*/ 336550 w 352425"/>
              <a:gd name="connsiteY9" fmla="*/ 9593 h 44520"/>
              <a:gd name="connsiteX10" fmla="*/ 352425 w 352425"/>
              <a:gd name="connsiteY10" fmla="*/ 68 h 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44520">
                <a:moveTo>
                  <a:pt x="0" y="38168"/>
                </a:moveTo>
                <a:cubicBezTo>
                  <a:pt x="5292" y="39226"/>
                  <a:pt x="10640" y="40034"/>
                  <a:pt x="15875" y="41343"/>
                </a:cubicBezTo>
                <a:cubicBezTo>
                  <a:pt x="19122" y="42155"/>
                  <a:pt x="22054" y="44606"/>
                  <a:pt x="25400" y="44518"/>
                </a:cubicBezTo>
                <a:cubicBezTo>
                  <a:pt x="62489" y="43542"/>
                  <a:pt x="99483" y="40285"/>
                  <a:pt x="136525" y="38168"/>
                </a:cubicBezTo>
                <a:cubicBezTo>
                  <a:pt x="146093" y="37621"/>
                  <a:pt x="155538" y="35630"/>
                  <a:pt x="165100" y="34993"/>
                </a:cubicBezTo>
                <a:cubicBezTo>
                  <a:pt x="187301" y="33513"/>
                  <a:pt x="209550" y="32876"/>
                  <a:pt x="231775" y="31818"/>
                </a:cubicBezTo>
                <a:cubicBezTo>
                  <a:pt x="259024" y="25006"/>
                  <a:pt x="229821" y="31655"/>
                  <a:pt x="276225" y="25468"/>
                </a:cubicBezTo>
                <a:cubicBezTo>
                  <a:pt x="281574" y="24755"/>
                  <a:pt x="286766" y="23114"/>
                  <a:pt x="292100" y="22293"/>
                </a:cubicBezTo>
                <a:cubicBezTo>
                  <a:pt x="300533" y="20996"/>
                  <a:pt x="309033" y="20176"/>
                  <a:pt x="317500" y="19118"/>
                </a:cubicBezTo>
                <a:cubicBezTo>
                  <a:pt x="327046" y="15936"/>
                  <a:pt x="328344" y="16432"/>
                  <a:pt x="336550" y="9593"/>
                </a:cubicBezTo>
                <a:cubicBezTo>
                  <a:pt x="349776" y="-1429"/>
                  <a:pt x="340546" y="68"/>
                  <a:pt x="352425" y="68"/>
                </a:cubicBezTo>
              </a:path>
            </a:pathLst>
          </a:cu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9354C4CE-EDB8-CF4B-8CC1-4713BA13121C}"/>
              </a:ext>
            </a:extLst>
          </p:cNvPr>
          <p:cNvSpPr/>
          <p:nvPr/>
        </p:nvSpPr>
        <p:spPr>
          <a:xfrm>
            <a:off x="4596123" y="2845441"/>
            <a:ext cx="1266550" cy="1590368"/>
          </a:xfrm>
          <a:custGeom>
            <a:avLst/>
            <a:gdLst>
              <a:gd name="connsiteX0" fmla="*/ 95250 w 1482725"/>
              <a:gd name="connsiteY0" fmla="*/ 168275 h 1806575"/>
              <a:gd name="connsiteX1" fmla="*/ 276225 w 1482725"/>
              <a:gd name="connsiteY1" fmla="*/ 31750 h 1806575"/>
              <a:gd name="connsiteX2" fmla="*/ 311150 w 1482725"/>
              <a:gd name="connsiteY2" fmla="*/ 73025 h 1806575"/>
              <a:gd name="connsiteX3" fmla="*/ 412750 w 1482725"/>
              <a:gd name="connsiteY3" fmla="*/ 0 h 1806575"/>
              <a:gd name="connsiteX4" fmla="*/ 492125 w 1482725"/>
              <a:gd name="connsiteY4" fmla="*/ 85725 h 1806575"/>
              <a:gd name="connsiteX5" fmla="*/ 568325 w 1482725"/>
              <a:gd name="connsiteY5" fmla="*/ 190500 h 1806575"/>
              <a:gd name="connsiteX6" fmla="*/ 657225 w 1482725"/>
              <a:gd name="connsiteY6" fmla="*/ 273050 h 1806575"/>
              <a:gd name="connsiteX7" fmla="*/ 771525 w 1482725"/>
              <a:gd name="connsiteY7" fmla="*/ 365125 h 1806575"/>
              <a:gd name="connsiteX8" fmla="*/ 892175 w 1482725"/>
              <a:gd name="connsiteY8" fmla="*/ 447675 h 1806575"/>
              <a:gd name="connsiteX9" fmla="*/ 1000125 w 1482725"/>
              <a:gd name="connsiteY9" fmla="*/ 511175 h 1806575"/>
              <a:gd name="connsiteX10" fmla="*/ 1000125 w 1482725"/>
              <a:gd name="connsiteY10" fmla="*/ 511175 h 1806575"/>
              <a:gd name="connsiteX11" fmla="*/ 1069975 w 1482725"/>
              <a:gd name="connsiteY11" fmla="*/ 609600 h 1806575"/>
              <a:gd name="connsiteX12" fmla="*/ 1139825 w 1482725"/>
              <a:gd name="connsiteY12" fmla="*/ 755650 h 1806575"/>
              <a:gd name="connsiteX13" fmla="*/ 1184275 w 1482725"/>
              <a:gd name="connsiteY13" fmla="*/ 854075 h 1806575"/>
              <a:gd name="connsiteX14" fmla="*/ 1231900 w 1482725"/>
              <a:gd name="connsiteY14" fmla="*/ 990600 h 1806575"/>
              <a:gd name="connsiteX15" fmla="*/ 1301750 w 1482725"/>
              <a:gd name="connsiteY15" fmla="*/ 1133475 h 1806575"/>
              <a:gd name="connsiteX16" fmla="*/ 1384300 w 1482725"/>
              <a:gd name="connsiteY16" fmla="*/ 1301750 h 1806575"/>
              <a:gd name="connsiteX17" fmla="*/ 1470025 w 1482725"/>
              <a:gd name="connsiteY17" fmla="*/ 1489075 h 1806575"/>
              <a:gd name="connsiteX18" fmla="*/ 1482725 w 1482725"/>
              <a:gd name="connsiteY18" fmla="*/ 1530350 h 1806575"/>
              <a:gd name="connsiteX19" fmla="*/ 1454150 w 1482725"/>
              <a:gd name="connsiteY19" fmla="*/ 1552575 h 1806575"/>
              <a:gd name="connsiteX20" fmla="*/ 1470025 w 1482725"/>
              <a:gd name="connsiteY20" fmla="*/ 1600200 h 1806575"/>
              <a:gd name="connsiteX21" fmla="*/ 1285875 w 1482725"/>
              <a:gd name="connsiteY21" fmla="*/ 1708150 h 1806575"/>
              <a:gd name="connsiteX22" fmla="*/ 1225550 w 1482725"/>
              <a:gd name="connsiteY22" fmla="*/ 1762125 h 1806575"/>
              <a:gd name="connsiteX23" fmla="*/ 1190625 w 1482725"/>
              <a:gd name="connsiteY23" fmla="*/ 1806575 h 1806575"/>
              <a:gd name="connsiteX24" fmla="*/ 1133475 w 1482725"/>
              <a:gd name="connsiteY24" fmla="*/ 1736725 h 1806575"/>
              <a:gd name="connsiteX25" fmla="*/ 1054100 w 1482725"/>
              <a:gd name="connsiteY25" fmla="*/ 1631950 h 1806575"/>
              <a:gd name="connsiteX26" fmla="*/ 958850 w 1482725"/>
              <a:gd name="connsiteY26" fmla="*/ 1511300 h 1806575"/>
              <a:gd name="connsiteX27" fmla="*/ 904875 w 1482725"/>
              <a:gd name="connsiteY27" fmla="*/ 1387475 h 1806575"/>
              <a:gd name="connsiteX28" fmla="*/ 841375 w 1482725"/>
              <a:gd name="connsiteY28" fmla="*/ 1203325 h 1806575"/>
              <a:gd name="connsiteX29" fmla="*/ 809625 w 1482725"/>
              <a:gd name="connsiteY29" fmla="*/ 1143000 h 1806575"/>
              <a:gd name="connsiteX30" fmla="*/ 704850 w 1482725"/>
              <a:gd name="connsiteY30" fmla="*/ 996950 h 1806575"/>
              <a:gd name="connsiteX31" fmla="*/ 628650 w 1482725"/>
              <a:gd name="connsiteY31" fmla="*/ 885825 h 1806575"/>
              <a:gd name="connsiteX32" fmla="*/ 523875 w 1482725"/>
              <a:gd name="connsiteY32" fmla="*/ 784225 h 1806575"/>
              <a:gd name="connsiteX33" fmla="*/ 482600 w 1482725"/>
              <a:gd name="connsiteY33" fmla="*/ 723900 h 1806575"/>
              <a:gd name="connsiteX34" fmla="*/ 307975 w 1482725"/>
              <a:gd name="connsiteY34" fmla="*/ 622300 h 1806575"/>
              <a:gd name="connsiteX35" fmla="*/ 215900 w 1482725"/>
              <a:gd name="connsiteY35" fmla="*/ 577850 h 1806575"/>
              <a:gd name="connsiteX36" fmla="*/ 190500 w 1482725"/>
              <a:gd name="connsiteY36" fmla="*/ 561975 h 1806575"/>
              <a:gd name="connsiteX37" fmla="*/ 98425 w 1482725"/>
              <a:gd name="connsiteY37" fmla="*/ 450850 h 1806575"/>
              <a:gd name="connsiteX38" fmla="*/ 12700 w 1482725"/>
              <a:gd name="connsiteY38" fmla="*/ 352425 h 1806575"/>
              <a:gd name="connsiteX39" fmla="*/ 12700 w 1482725"/>
              <a:gd name="connsiteY39" fmla="*/ 352425 h 1806575"/>
              <a:gd name="connsiteX40" fmla="*/ 0 w 1482725"/>
              <a:gd name="connsiteY40" fmla="*/ 330200 h 1806575"/>
              <a:gd name="connsiteX41" fmla="*/ 130175 w 1482725"/>
              <a:gd name="connsiteY41" fmla="*/ 225425 h 1806575"/>
              <a:gd name="connsiteX42" fmla="*/ 95250 w 1482725"/>
              <a:gd name="connsiteY42" fmla="*/ 168275 h 180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82725" h="1806575">
                <a:moveTo>
                  <a:pt x="95250" y="168275"/>
                </a:moveTo>
                <a:lnTo>
                  <a:pt x="276225" y="31750"/>
                </a:lnTo>
                <a:lnTo>
                  <a:pt x="311150" y="73025"/>
                </a:lnTo>
                <a:lnTo>
                  <a:pt x="412750" y="0"/>
                </a:lnTo>
                <a:lnTo>
                  <a:pt x="492125" y="85725"/>
                </a:lnTo>
                <a:lnTo>
                  <a:pt x="568325" y="190500"/>
                </a:lnTo>
                <a:lnTo>
                  <a:pt x="657225" y="273050"/>
                </a:lnTo>
                <a:lnTo>
                  <a:pt x="771525" y="365125"/>
                </a:lnTo>
                <a:lnTo>
                  <a:pt x="892175" y="447675"/>
                </a:lnTo>
                <a:lnTo>
                  <a:pt x="1000125" y="511175"/>
                </a:lnTo>
                <a:lnTo>
                  <a:pt x="1000125" y="511175"/>
                </a:lnTo>
                <a:lnTo>
                  <a:pt x="1069975" y="609600"/>
                </a:lnTo>
                <a:lnTo>
                  <a:pt x="1139825" y="755650"/>
                </a:lnTo>
                <a:lnTo>
                  <a:pt x="1184275" y="854075"/>
                </a:lnTo>
                <a:lnTo>
                  <a:pt x="1231900" y="990600"/>
                </a:lnTo>
                <a:lnTo>
                  <a:pt x="1301750" y="1133475"/>
                </a:lnTo>
                <a:lnTo>
                  <a:pt x="1384300" y="1301750"/>
                </a:lnTo>
                <a:lnTo>
                  <a:pt x="1470025" y="1489075"/>
                </a:lnTo>
                <a:lnTo>
                  <a:pt x="1482725" y="1530350"/>
                </a:lnTo>
                <a:lnTo>
                  <a:pt x="1454150" y="1552575"/>
                </a:lnTo>
                <a:lnTo>
                  <a:pt x="1470025" y="1600200"/>
                </a:lnTo>
                <a:lnTo>
                  <a:pt x="1285875" y="1708150"/>
                </a:lnTo>
                <a:lnTo>
                  <a:pt x="1225550" y="1762125"/>
                </a:lnTo>
                <a:lnTo>
                  <a:pt x="1190625" y="1806575"/>
                </a:lnTo>
                <a:lnTo>
                  <a:pt x="1133475" y="1736725"/>
                </a:lnTo>
                <a:lnTo>
                  <a:pt x="1054100" y="1631950"/>
                </a:lnTo>
                <a:lnTo>
                  <a:pt x="958850" y="1511300"/>
                </a:lnTo>
                <a:lnTo>
                  <a:pt x="904875" y="1387475"/>
                </a:lnTo>
                <a:lnTo>
                  <a:pt x="841375" y="1203325"/>
                </a:lnTo>
                <a:lnTo>
                  <a:pt x="809625" y="1143000"/>
                </a:lnTo>
                <a:lnTo>
                  <a:pt x="704850" y="996950"/>
                </a:lnTo>
                <a:lnTo>
                  <a:pt x="628650" y="885825"/>
                </a:lnTo>
                <a:lnTo>
                  <a:pt x="523875" y="784225"/>
                </a:lnTo>
                <a:lnTo>
                  <a:pt x="482600" y="723900"/>
                </a:lnTo>
                <a:lnTo>
                  <a:pt x="307975" y="622300"/>
                </a:lnTo>
                <a:lnTo>
                  <a:pt x="215900" y="577850"/>
                </a:lnTo>
                <a:lnTo>
                  <a:pt x="190500" y="561975"/>
                </a:lnTo>
                <a:lnTo>
                  <a:pt x="98425" y="450850"/>
                </a:lnTo>
                <a:lnTo>
                  <a:pt x="12700" y="352425"/>
                </a:lnTo>
                <a:lnTo>
                  <a:pt x="12700" y="352425"/>
                </a:lnTo>
                <a:lnTo>
                  <a:pt x="0" y="330200"/>
                </a:lnTo>
                <a:lnTo>
                  <a:pt x="130175" y="225425"/>
                </a:lnTo>
                <a:lnTo>
                  <a:pt x="95250" y="168275"/>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0BAFC8EA-9972-FD48-A2FC-3D586A8EA2DA}"/>
              </a:ext>
            </a:extLst>
          </p:cNvPr>
          <p:cNvSpPr/>
          <p:nvPr/>
        </p:nvSpPr>
        <p:spPr>
          <a:xfrm>
            <a:off x="4737152" y="2957242"/>
            <a:ext cx="1017037" cy="1366766"/>
          </a:xfrm>
          <a:custGeom>
            <a:avLst/>
            <a:gdLst>
              <a:gd name="connsiteX0" fmla="*/ 79375 w 1190625"/>
              <a:gd name="connsiteY0" fmla="*/ 63500 h 1552575"/>
              <a:gd name="connsiteX1" fmla="*/ 149225 w 1190625"/>
              <a:gd name="connsiteY1" fmla="*/ 6350 h 1552575"/>
              <a:gd name="connsiteX2" fmla="*/ 180975 w 1190625"/>
              <a:gd name="connsiteY2" fmla="*/ 0 h 1552575"/>
              <a:gd name="connsiteX3" fmla="*/ 219075 w 1190625"/>
              <a:gd name="connsiteY3" fmla="*/ 3175 h 1552575"/>
              <a:gd name="connsiteX4" fmla="*/ 244475 w 1190625"/>
              <a:gd name="connsiteY4" fmla="*/ 19050 h 1552575"/>
              <a:gd name="connsiteX5" fmla="*/ 292100 w 1190625"/>
              <a:gd name="connsiteY5" fmla="*/ 47625 h 1552575"/>
              <a:gd name="connsiteX6" fmla="*/ 381000 w 1190625"/>
              <a:gd name="connsiteY6" fmla="*/ 146050 h 1552575"/>
              <a:gd name="connsiteX7" fmla="*/ 444500 w 1190625"/>
              <a:gd name="connsiteY7" fmla="*/ 200025 h 1552575"/>
              <a:gd name="connsiteX8" fmla="*/ 498475 w 1190625"/>
              <a:gd name="connsiteY8" fmla="*/ 244475 h 1552575"/>
              <a:gd name="connsiteX9" fmla="*/ 577850 w 1190625"/>
              <a:gd name="connsiteY9" fmla="*/ 304800 h 1552575"/>
              <a:gd name="connsiteX10" fmla="*/ 676275 w 1190625"/>
              <a:gd name="connsiteY10" fmla="*/ 390525 h 1552575"/>
              <a:gd name="connsiteX11" fmla="*/ 742950 w 1190625"/>
              <a:gd name="connsiteY11" fmla="*/ 412750 h 1552575"/>
              <a:gd name="connsiteX12" fmla="*/ 806450 w 1190625"/>
              <a:gd name="connsiteY12" fmla="*/ 488950 h 1552575"/>
              <a:gd name="connsiteX13" fmla="*/ 815975 w 1190625"/>
              <a:gd name="connsiteY13" fmla="*/ 552450 h 1552575"/>
              <a:gd name="connsiteX14" fmla="*/ 844550 w 1190625"/>
              <a:gd name="connsiteY14" fmla="*/ 587375 h 1552575"/>
              <a:gd name="connsiteX15" fmla="*/ 911225 w 1190625"/>
              <a:gd name="connsiteY15" fmla="*/ 685800 h 1552575"/>
              <a:gd name="connsiteX16" fmla="*/ 898525 w 1190625"/>
              <a:gd name="connsiteY16" fmla="*/ 717550 h 1552575"/>
              <a:gd name="connsiteX17" fmla="*/ 876300 w 1190625"/>
              <a:gd name="connsiteY17" fmla="*/ 730250 h 1552575"/>
              <a:gd name="connsiteX18" fmla="*/ 822325 w 1190625"/>
              <a:gd name="connsiteY18" fmla="*/ 746125 h 1552575"/>
              <a:gd name="connsiteX19" fmla="*/ 822325 w 1190625"/>
              <a:gd name="connsiteY19" fmla="*/ 746125 h 1552575"/>
              <a:gd name="connsiteX20" fmla="*/ 790575 w 1190625"/>
              <a:gd name="connsiteY20" fmla="*/ 771525 h 1552575"/>
              <a:gd name="connsiteX21" fmla="*/ 787400 w 1190625"/>
              <a:gd name="connsiteY21" fmla="*/ 806450 h 1552575"/>
              <a:gd name="connsiteX22" fmla="*/ 796925 w 1190625"/>
              <a:gd name="connsiteY22" fmla="*/ 835025 h 1552575"/>
              <a:gd name="connsiteX23" fmla="*/ 863600 w 1190625"/>
              <a:gd name="connsiteY23" fmla="*/ 844550 h 1552575"/>
              <a:gd name="connsiteX24" fmla="*/ 911225 w 1190625"/>
              <a:gd name="connsiteY24" fmla="*/ 838200 h 1552575"/>
              <a:gd name="connsiteX25" fmla="*/ 955675 w 1190625"/>
              <a:gd name="connsiteY25" fmla="*/ 831850 h 1552575"/>
              <a:gd name="connsiteX26" fmla="*/ 965200 w 1190625"/>
              <a:gd name="connsiteY26" fmla="*/ 841375 h 1552575"/>
              <a:gd name="connsiteX27" fmla="*/ 971550 w 1190625"/>
              <a:gd name="connsiteY27" fmla="*/ 873125 h 1552575"/>
              <a:gd name="connsiteX28" fmla="*/ 990600 w 1190625"/>
              <a:gd name="connsiteY28" fmla="*/ 904875 h 1552575"/>
              <a:gd name="connsiteX29" fmla="*/ 990600 w 1190625"/>
              <a:gd name="connsiteY29" fmla="*/ 908050 h 1552575"/>
              <a:gd name="connsiteX30" fmla="*/ 996950 w 1190625"/>
              <a:gd name="connsiteY30" fmla="*/ 936625 h 1552575"/>
              <a:gd name="connsiteX31" fmla="*/ 1082675 w 1190625"/>
              <a:gd name="connsiteY31" fmla="*/ 1108075 h 1552575"/>
              <a:gd name="connsiteX32" fmla="*/ 1165225 w 1190625"/>
              <a:gd name="connsiteY32" fmla="*/ 1247775 h 1552575"/>
              <a:gd name="connsiteX33" fmla="*/ 1181100 w 1190625"/>
              <a:gd name="connsiteY33" fmla="*/ 1311275 h 1552575"/>
              <a:gd name="connsiteX34" fmla="*/ 1190625 w 1190625"/>
              <a:gd name="connsiteY34" fmla="*/ 1346200 h 1552575"/>
              <a:gd name="connsiteX35" fmla="*/ 1187450 w 1190625"/>
              <a:gd name="connsiteY35" fmla="*/ 1381125 h 1552575"/>
              <a:gd name="connsiteX36" fmla="*/ 1171575 w 1190625"/>
              <a:gd name="connsiteY36" fmla="*/ 1422400 h 1552575"/>
              <a:gd name="connsiteX37" fmla="*/ 1155700 w 1190625"/>
              <a:gd name="connsiteY37" fmla="*/ 1463675 h 1552575"/>
              <a:gd name="connsiteX38" fmla="*/ 1139825 w 1190625"/>
              <a:gd name="connsiteY38" fmla="*/ 1489075 h 1552575"/>
              <a:gd name="connsiteX39" fmla="*/ 1139825 w 1190625"/>
              <a:gd name="connsiteY39" fmla="*/ 1489075 h 1552575"/>
              <a:gd name="connsiteX40" fmla="*/ 1089025 w 1190625"/>
              <a:gd name="connsiteY40" fmla="*/ 1530350 h 1552575"/>
              <a:gd name="connsiteX41" fmla="*/ 1047750 w 1190625"/>
              <a:gd name="connsiteY41" fmla="*/ 1539875 h 1552575"/>
              <a:gd name="connsiteX42" fmla="*/ 1012825 w 1190625"/>
              <a:gd name="connsiteY42" fmla="*/ 1552575 h 1552575"/>
              <a:gd name="connsiteX43" fmla="*/ 965200 w 1190625"/>
              <a:gd name="connsiteY43" fmla="*/ 1530350 h 1552575"/>
              <a:gd name="connsiteX44" fmla="*/ 930275 w 1190625"/>
              <a:gd name="connsiteY44" fmla="*/ 1460500 h 1552575"/>
              <a:gd name="connsiteX45" fmla="*/ 857250 w 1190625"/>
              <a:gd name="connsiteY45" fmla="*/ 1374775 h 1552575"/>
              <a:gd name="connsiteX46" fmla="*/ 803275 w 1190625"/>
              <a:gd name="connsiteY46" fmla="*/ 1250950 h 1552575"/>
              <a:gd name="connsiteX47" fmla="*/ 758825 w 1190625"/>
              <a:gd name="connsiteY47" fmla="*/ 1101725 h 1552575"/>
              <a:gd name="connsiteX48" fmla="*/ 685800 w 1190625"/>
              <a:gd name="connsiteY48" fmla="*/ 930275 h 1552575"/>
              <a:gd name="connsiteX49" fmla="*/ 574675 w 1190625"/>
              <a:gd name="connsiteY49" fmla="*/ 771525 h 1552575"/>
              <a:gd name="connsiteX50" fmla="*/ 488950 w 1190625"/>
              <a:gd name="connsiteY50" fmla="*/ 692150 h 1552575"/>
              <a:gd name="connsiteX51" fmla="*/ 403225 w 1190625"/>
              <a:gd name="connsiteY51" fmla="*/ 574675 h 1552575"/>
              <a:gd name="connsiteX52" fmla="*/ 311150 w 1190625"/>
              <a:gd name="connsiteY52" fmla="*/ 495300 h 1552575"/>
              <a:gd name="connsiteX53" fmla="*/ 196850 w 1190625"/>
              <a:gd name="connsiteY53" fmla="*/ 431800 h 1552575"/>
              <a:gd name="connsiteX54" fmla="*/ 196850 w 1190625"/>
              <a:gd name="connsiteY54" fmla="*/ 431800 h 1552575"/>
              <a:gd name="connsiteX55" fmla="*/ 76200 w 1190625"/>
              <a:gd name="connsiteY55" fmla="*/ 355600 h 1552575"/>
              <a:gd name="connsiteX56" fmla="*/ 9525 w 1190625"/>
              <a:gd name="connsiteY56" fmla="*/ 285750 h 1552575"/>
              <a:gd name="connsiteX57" fmla="*/ 0 w 1190625"/>
              <a:gd name="connsiteY57" fmla="*/ 222250 h 1552575"/>
              <a:gd name="connsiteX58" fmla="*/ 12700 w 1190625"/>
              <a:gd name="connsiteY58" fmla="*/ 165100 h 1552575"/>
              <a:gd name="connsiteX59" fmla="*/ 12700 w 1190625"/>
              <a:gd name="connsiteY59" fmla="*/ 139700 h 1552575"/>
              <a:gd name="connsiteX60" fmla="*/ 41275 w 1190625"/>
              <a:gd name="connsiteY60" fmla="*/ 107950 h 1552575"/>
              <a:gd name="connsiteX61" fmla="*/ 79375 w 1190625"/>
              <a:gd name="connsiteY61" fmla="*/ 6350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90625" h="1552575">
                <a:moveTo>
                  <a:pt x="79375" y="63500"/>
                </a:moveTo>
                <a:lnTo>
                  <a:pt x="149225" y="6350"/>
                </a:lnTo>
                <a:lnTo>
                  <a:pt x="180975" y="0"/>
                </a:lnTo>
                <a:lnTo>
                  <a:pt x="219075" y="3175"/>
                </a:lnTo>
                <a:lnTo>
                  <a:pt x="244475" y="19050"/>
                </a:lnTo>
                <a:lnTo>
                  <a:pt x="292100" y="47625"/>
                </a:lnTo>
                <a:lnTo>
                  <a:pt x="381000" y="146050"/>
                </a:lnTo>
                <a:lnTo>
                  <a:pt x="444500" y="200025"/>
                </a:lnTo>
                <a:lnTo>
                  <a:pt x="498475" y="244475"/>
                </a:lnTo>
                <a:lnTo>
                  <a:pt x="577850" y="304800"/>
                </a:lnTo>
                <a:lnTo>
                  <a:pt x="676275" y="390525"/>
                </a:lnTo>
                <a:lnTo>
                  <a:pt x="742950" y="412750"/>
                </a:lnTo>
                <a:lnTo>
                  <a:pt x="806450" y="488950"/>
                </a:lnTo>
                <a:lnTo>
                  <a:pt x="815975" y="552450"/>
                </a:lnTo>
                <a:lnTo>
                  <a:pt x="844550" y="587375"/>
                </a:lnTo>
                <a:lnTo>
                  <a:pt x="911225" y="685800"/>
                </a:lnTo>
                <a:lnTo>
                  <a:pt x="898525" y="717550"/>
                </a:lnTo>
                <a:lnTo>
                  <a:pt x="876300" y="730250"/>
                </a:lnTo>
                <a:lnTo>
                  <a:pt x="822325" y="746125"/>
                </a:lnTo>
                <a:lnTo>
                  <a:pt x="822325" y="746125"/>
                </a:lnTo>
                <a:lnTo>
                  <a:pt x="790575" y="771525"/>
                </a:lnTo>
                <a:lnTo>
                  <a:pt x="787400" y="806450"/>
                </a:lnTo>
                <a:lnTo>
                  <a:pt x="796925" y="835025"/>
                </a:lnTo>
                <a:lnTo>
                  <a:pt x="863600" y="844550"/>
                </a:lnTo>
                <a:lnTo>
                  <a:pt x="911225" y="838200"/>
                </a:lnTo>
                <a:lnTo>
                  <a:pt x="955675" y="831850"/>
                </a:lnTo>
                <a:lnTo>
                  <a:pt x="965200" y="841375"/>
                </a:lnTo>
                <a:lnTo>
                  <a:pt x="971550" y="873125"/>
                </a:lnTo>
                <a:cubicBezTo>
                  <a:pt x="983036" y="889206"/>
                  <a:pt x="986874" y="889973"/>
                  <a:pt x="990600" y="904875"/>
                </a:cubicBezTo>
                <a:cubicBezTo>
                  <a:pt x="990857" y="905902"/>
                  <a:pt x="990600" y="906992"/>
                  <a:pt x="990600" y="908050"/>
                </a:cubicBezTo>
                <a:lnTo>
                  <a:pt x="996950" y="936625"/>
                </a:lnTo>
                <a:lnTo>
                  <a:pt x="1082675" y="1108075"/>
                </a:lnTo>
                <a:lnTo>
                  <a:pt x="1165225" y="1247775"/>
                </a:lnTo>
                <a:lnTo>
                  <a:pt x="1181100" y="1311275"/>
                </a:lnTo>
                <a:lnTo>
                  <a:pt x="1190625" y="1346200"/>
                </a:lnTo>
                <a:lnTo>
                  <a:pt x="1187450" y="1381125"/>
                </a:lnTo>
                <a:lnTo>
                  <a:pt x="1171575" y="1422400"/>
                </a:lnTo>
                <a:lnTo>
                  <a:pt x="1155700" y="1463675"/>
                </a:lnTo>
                <a:lnTo>
                  <a:pt x="1139825" y="1489075"/>
                </a:lnTo>
                <a:lnTo>
                  <a:pt x="1139825" y="1489075"/>
                </a:lnTo>
                <a:lnTo>
                  <a:pt x="1089025" y="1530350"/>
                </a:lnTo>
                <a:lnTo>
                  <a:pt x="1047750" y="1539875"/>
                </a:lnTo>
                <a:lnTo>
                  <a:pt x="1012825" y="1552575"/>
                </a:lnTo>
                <a:lnTo>
                  <a:pt x="965200" y="1530350"/>
                </a:lnTo>
                <a:lnTo>
                  <a:pt x="930275" y="1460500"/>
                </a:lnTo>
                <a:lnTo>
                  <a:pt x="857250" y="1374775"/>
                </a:lnTo>
                <a:lnTo>
                  <a:pt x="803275" y="1250950"/>
                </a:lnTo>
                <a:lnTo>
                  <a:pt x="758825" y="1101725"/>
                </a:lnTo>
                <a:lnTo>
                  <a:pt x="685800" y="930275"/>
                </a:lnTo>
                <a:lnTo>
                  <a:pt x="574675" y="771525"/>
                </a:lnTo>
                <a:lnTo>
                  <a:pt x="488950" y="692150"/>
                </a:lnTo>
                <a:lnTo>
                  <a:pt x="403225" y="574675"/>
                </a:lnTo>
                <a:lnTo>
                  <a:pt x="311150" y="495300"/>
                </a:lnTo>
                <a:lnTo>
                  <a:pt x="196850" y="431800"/>
                </a:lnTo>
                <a:lnTo>
                  <a:pt x="196850" y="431800"/>
                </a:lnTo>
                <a:lnTo>
                  <a:pt x="76200" y="355600"/>
                </a:lnTo>
                <a:lnTo>
                  <a:pt x="9525" y="285750"/>
                </a:lnTo>
                <a:lnTo>
                  <a:pt x="0" y="222250"/>
                </a:lnTo>
                <a:lnTo>
                  <a:pt x="12700" y="165100"/>
                </a:lnTo>
                <a:lnTo>
                  <a:pt x="12700" y="139700"/>
                </a:lnTo>
                <a:lnTo>
                  <a:pt x="41275" y="107950"/>
                </a:lnTo>
                <a:lnTo>
                  <a:pt x="79375" y="63500"/>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4CC54F22-262E-2A4A-BA77-05AC1068AAEF}"/>
              </a:ext>
            </a:extLst>
          </p:cNvPr>
          <p:cNvSpPr/>
          <p:nvPr/>
        </p:nvSpPr>
        <p:spPr>
          <a:xfrm>
            <a:off x="4791394" y="3038298"/>
            <a:ext cx="919402" cy="1215835"/>
          </a:xfrm>
          <a:custGeom>
            <a:avLst/>
            <a:gdLst>
              <a:gd name="connsiteX0" fmla="*/ 12700 w 1076325"/>
              <a:gd name="connsiteY0" fmla="*/ 107950 h 1381125"/>
              <a:gd name="connsiteX1" fmla="*/ 44450 w 1076325"/>
              <a:gd name="connsiteY1" fmla="*/ 44450 h 1381125"/>
              <a:gd name="connsiteX2" fmla="*/ 60325 w 1076325"/>
              <a:gd name="connsiteY2" fmla="*/ 9525 h 1381125"/>
              <a:gd name="connsiteX3" fmla="*/ 73025 w 1076325"/>
              <a:gd name="connsiteY3" fmla="*/ 0 h 1381125"/>
              <a:gd name="connsiteX4" fmla="*/ 111125 w 1076325"/>
              <a:gd name="connsiteY4" fmla="*/ 3175 h 1381125"/>
              <a:gd name="connsiteX5" fmla="*/ 111125 w 1076325"/>
              <a:gd name="connsiteY5" fmla="*/ 3175 h 1381125"/>
              <a:gd name="connsiteX6" fmla="*/ 171450 w 1076325"/>
              <a:gd name="connsiteY6" fmla="*/ 34925 h 1381125"/>
              <a:gd name="connsiteX7" fmla="*/ 196850 w 1076325"/>
              <a:gd name="connsiteY7" fmla="*/ 47625 h 1381125"/>
              <a:gd name="connsiteX8" fmla="*/ 263525 w 1076325"/>
              <a:gd name="connsiteY8" fmla="*/ 69850 h 1381125"/>
              <a:gd name="connsiteX9" fmla="*/ 330200 w 1076325"/>
              <a:gd name="connsiteY9" fmla="*/ 107950 h 1381125"/>
              <a:gd name="connsiteX10" fmla="*/ 361950 w 1076325"/>
              <a:gd name="connsiteY10" fmla="*/ 158750 h 1381125"/>
              <a:gd name="connsiteX11" fmla="*/ 415925 w 1076325"/>
              <a:gd name="connsiteY11" fmla="*/ 190500 h 1381125"/>
              <a:gd name="connsiteX12" fmla="*/ 473075 w 1076325"/>
              <a:gd name="connsiteY12" fmla="*/ 247650 h 1381125"/>
              <a:gd name="connsiteX13" fmla="*/ 485775 w 1076325"/>
              <a:gd name="connsiteY13" fmla="*/ 314325 h 1381125"/>
              <a:gd name="connsiteX14" fmla="*/ 542925 w 1076325"/>
              <a:gd name="connsiteY14" fmla="*/ 333375 h 1381125"/>
              <a:gd name="connsiteX15" fmla="*/ 593725 w 1076325"/>
              <a:gd name="connsiteY15" fmla="*/ 365125 h 1381125"/>
              <a:gd name="connsiteX16" fmla="*/ 638175 w 1076325"/>
              <a:gd name="connsiteY16" fmla="*/ 415925 h 1381125"/>
              <a:gd name="connsiteX17" fmla="*/ 682625 w 1076325"/>
              <a:gd name="connsiteY17" fmla="*/ 473075 h 1381125"/>
              <a:gd name="connsiteX18" fmla="*/ 730250 w 1076325"/>
              <a:gd name="connsiteY18" fmla="*/ 539750 h 1381125"/>
              <a:gd name="connsiteX19" fmla="*/ 755650 w 1076325"/>
              <a:gd name="connsiteY19" fmla="*/ 574675 h 1381125"/>
              <a:gd name="connsiteX20" fmla="*/ 749300 w 1076325"/>
              <a:gd name="connsiteY20" fmla="*/ 615950 h 1381125"/>
              <a:gd name="connsiteX21" fmla="*/ 736600 w 1076325"/>
              <a:gd name="connsiteY21" fmla="*/ 641350 h 1381125"/>
              <a:gd name="connsiteX22" fmla="*/ 701675 w 1076325"/>
              <a:gd name="connsiteY22" fmla="*/ 676275 h 1381125"/>
              <a:gd name="connsiteX23" fmla="*/ 695325 w 1076325"/>
              <a:gd name="connsiteY23" fmla="*/ 720725 h 1381125"/>
              <a:gd name="connsiteX24" fmla="*/ 720725 w 1076325"/>
              <a:gd name="connsiteY24" fmla="*/ 762000 h 1381125"/>
              <a:gd name="connsiteX25" fmla="*/ 774700 w 1076325"/>
              <a:gd name="connsiteY25" fmla="*/ 762000 h 1381125"/>
              <a:gd name="connsiteX26" fmla="*/ 835025 w 1076325"/>
              <a:gd name="connsiteY26" fmla="*/ 781050 h 1381125"/>
              <a:gd name="connsiteX27" fmla="*/ 869950 w 1076325"/>
              <a:gd name="connsiteY27" fmla="*/ 771525 h 1381125"/>
              <a:gd name="connsiteX28" fmla="*/ 879475 w 1076325"/>
              <a:gd name="connsiteY28" fmla="*/ 796925 h 1381125"/>
              <a:gd name="connsiteX29" fmla="*/ 885825 w 1076325"/>
              <a:gd name="connsiteY29" fmla="*/ 844550 h 1381125"/>
              <a:gd name="connsiteX30" fmla="*/ 908050 w 1076325"/>
              <a:gd name="connsiteY30" fmla="*/ 882650 h 1381125"/>
              <a:gd name="connsiteX31" fmla="*/ 955675 w 1076325"/>
              <a:gd name="connsiteY31" fmla="*/ 996950 h 1381125"/>
              <a:gd name="connsiteX32" fmla="*/ 1054100 w 1076325"/>
              <a:gd name="connsiteY32" fmla="*/ 1174750 h 1381125"/>
              <a:gd name="connsiteX33" fmla="*/ 1073150 w 1076325"/>
              <a:gd name="connsiteY33" fmla="*/ 1263650 h 1381125"/>
              <a:gd name="connsiteX34" fmla="*/ 1076325 w 1076325"/>
              <a:gd name="connsiteY34" fmla="*/ 1317625 h 1381125"/>
              <a:gd name="connsiteX35" fmla="*/ 1069975 w 1076325"/>
              <a:gd name="connsiteY35" fmla="*/ 1368425 h 1381125"/>
              <a:gd name="connsiteX36" fmla="*/ 1031875 w 1076325"/>
              <a:gd name="connsiteY36" fmla="*/ 1381125 h 1381125"/>
              <a:gd name="connsiteX37" fmla="*/ 974725 w 1076325"/>
              <a:gd name="connsiteY37" fmla="*/ 1377950 h 1381125"/>
              <a:gd name="connsiteX38" fmla="*/ 939800 w 1076325"/>
              <a:gd name="connsiteY38" fmla="*/ 1377950 h 1381125"/>
              <a:gd name="connsiteX39" fmla="*/ 879475 w 1076325"/>
              <a:gd name="connsiteY39" fmla="*/ 1314450 h 1381125"/>
              <a:gd name="connsiteX40" fmla="*/ 825500 w 1076325"/>
              <a:gd name="connsiteY40" fmla="*/ 1241425 h 1381125"/>
              <a:gd name="connsiteX41" fmla="*/ 781050 w 1076325"/>
              <a:gd name="connsiteY41" fmla="*/ 1114425 h 1381125"/>
              <a:gd name="connsiteX42" fmla="*/ 739775 w 1076325"/>
              <a:gd name="connsiteY42" fmla="*/ 984250 h 1381125"/>
              <a:gd name="connsiteX43" fmla="*/ 714375 w 1076325"/>
              <a:gd name="connsiteY43" fmla="*/ 879475 h 1381125"/>
              <a:gd name="connsiteX44" fmla="*/ 669925 w 1076325"/>
              <a:gd name="connsiteY44" fmla="*/ 777875 h 1381125"/>
              <a:gd name="connsiteX45" fmla="*/ 574675 w 1076325"/>
              <a:gd name="connsiteY45" fmla="*/ 692150 h 1381125"/>
              <a:gd name="connsiteX46" fmla="*/ 520700 w 1076325"/>
              <a:gd name="connsiteY46" fmla="*/ 581025 h 1381125"/>
              <a:gd name="connsiteX47" fmla="*/ 431800 w 1076325"/>
              <a:gd name="connsiteY47" fmla="*/ 514350 h 1381125"/>
              <a:gd name="connsiteX48" fmla="*/ 365125 w 1076325"/>
              <a:gd name="connsiteY48" fmla="*/ 403225 h 1381125"/>
              <a:gd name="connsiteX49" fmla="*/ 273050 w 1076325"/>
              <a:gd name="connsiteY49" fmla="*/ 342900 h 1381125"/>
              <a:gd name="connsiteX50" fmla="*/ 120650 w 1076325"/>
              <a:gd name="connsiteY50" fmla="*/ 244475 h 1381125"/>
              <a:gd name="connsiteX51" fmla="*/ 73025 w 1076325"/>
              <a:gd name="connsiteY51" fmla="*/ 228600 h 1381125"/>
              <a:gd name="connsiteX52" fmla="*/ 38100 w 1076325"/>
              <a:gd name="connsiteY52" fmla="*/ 206375 h 1381125"/>
              <a:gd name="connsiteX53" fmla="*/ 38100 w 1076325"/>
              <a:gd name="connsiteY53" fmla="*/ 206375 h 1381125"/>
              <a:gd name="connsiteX54" fmla="*/ 9525 w 1076325"/>
              <a:gd name="connsiteY54" fmla="*/ 174625 h 1381125"/>
              <a:gd name="connsiteX55" fmla="*/ 0 w 1076325"/>
              <a:gd name="connsiteY55" fmla="*/ 161925 h 1381125"/>
              <a:gd name="connsiteX56" fmla="*/ 12700 w 1076325"/>
              <a:gd name="connsiteY56" fmla="*/ 10795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76325" h="1381125">
                <a:moveTo>
                  <a:pt x="12700" y="107950"/>
                </a:moveTo>
                <a:lnTo>
                  <a:pt x="44450" y="44450"/>
                </a:lnTo>
                <a:lnTo>
                  <a:pt x="60325" y="9525"/>
                </a:lnTo>
                <a:lnTo>
                  <a:pt x="73025" y="0"/>
                </a:lnTo>
                <a:lnTo>
                  <a:pt x="111125" y="3175"/>
                </a:lnTo>
                <a:lnTo>
                  <a:pt x="111125" y="3175"/>
                </a:lnTo>
                <a:lnTo>
                  <a:pt x="171450" y="34925"/>
                </a:lnTo>
                <a:lnTo>
                  <a:pt x="196850" y="47625"/>
                </a:lnTo>
                <a:lnTo>
                  <a:pt x="263525" y="69850"/>
                </a:lnTo>
                <a:lnTo>
                  <a:pt x="330200" y="107950"/>
                </a:lnTo>
                <a:lnTo>
                  <a:pt x="361950" y="158750"/>
                </a:lnTo>
                <a:lnTo>
                  <a:pt x="415925" y="190500"/>
                </a:lnTo>
                <a:lnTo>
                  <a:pt x="473075" y="247650"/>
                </a:lnTo>
                <a:lnTo>
                  <a:pt x="485775" y="314325"/>
                </a:lnTo>
                <a:lnTo>
                  <a:pt x="542925" y="333375"/>
                </a:lnTo>
                <a:lnTo>
                  <a:pt x="593725" y="365125"/>
                </a:lnTo>
                <a:lnTo>
                  <a:pt x="638175" y="415925"/>
                </a:lnTo>
                <a:lnTo>
                  <a:pt x="682625" y="473075"/>
                </a:lnTo>
                <a:lnTo>
                  <a:pt x="730250" y="539750"/>
                </a:lnTo>
                <a:lnTo>
                  <a:pt x="755650" y="574675"/>
                </a:lnTo>
                <a:lnTo>
                  <a:pt x="749300" y="615950"/>
                </a:lnTo>
                <a:lnTo>
                  <a:pt x="736600" y="641350"/>
                </a:lnTo>
                <a:lnTo>
                  <a:pt x="701675" y="676275"/>
                </a:lnTo>
                <a:lnTo>
                  <a:pt x="695325" y="720725"/>
                </a:lnTo>
                <a:lnTo>
                  <a:pt x="720725" y="762000"/>
                </a:lnTo>
                <a:lnTo>
                  <a:pt x="774700" y="762000"/>
                </a:lnTo>
                <a:lnTo>
                  <a:pt x="835025" y="781050"/>
                </a:lnTo>
                <a:lnTo>
                  <a:pt x="869950" y="771525"/>
                </a:lnTo>
                <a:lnTo>
                  <a:pt x="879475" y="796925"/>
                </a:lnTo>
                <a:lnTo>
                  <a:pt x="885825" y="844550"/>
                </a:lnTo>
                <a:lnTo>
                  <a:pt x="908050" y="882650"/>
                </a:lnTo>
                <a:lnTo>
                  <a:pt x="955675" y="996950"/>
                </a:lnTo>
                <a:lnTo>
                  <a:pt x="1054100" y="1174750"/>
                </a:lnTo>
                <a:lnTo>
                  <a:pt x="1073150" y="1263650"/>
                </a:lnTo>
                <a:lnTo>
                  <a:pt x="1076325" y="1317625"/>
                </a:lnTo>
                <a:lnTo>
                  <a:pt x="1069975" y="1368425"/>
                </a:lnTo>
                <a:lnTo>
                  <a:pt x="1031875" y="1381125"/>
                </a:lnTo>
                <a:lnTo>
                  <a:pt x="974725" y="1377950"/>
                </a:lnTo>
                <a:lnTo>
                  <a:pt x="939800" y="1377950"/>
                </a:lnTo>
                <a:lnTo>
                  <a:pt x="879475" y="1314450"/>
                </a:lnTo>
                <a:lnTo>
                  <a:pt x="825500" y="1241425"/>
                </a:lnTo>
                <a:lnTo>
                  <a:pt x="781050" y="1114425"/>
                </a:lnTo>
                <a:lnTo>
                  <a:pt x="739775" y="984250"/>
                </a:lnTo>
                <a:lnTo>
                  <a:pt x="714375" y="879475"/>
                </a:lnTo>
                <a:lnTo>
                  <a:pt x="669925" y="777875"/>
                </a:lnTo>
                <a:lnTo>
                  <a:pt x="574675" y="692150"/>
                </a:lnTo>
                <a:lnTo>
                  <a:pt x="520700" y="581025"/>
                </a:lnTo>
                <a:lnTo>
                  <a:pt x="431800" y="514350"/>
                </a:lnTo>
                <a:lnTo>
                  <a:pt x="365125" y="403225"/>
                </a:lnTo>
                <a:lnTo>
                  <a:pt x="273050" y="342900"/>
                </a:lnTo>
                <a:lnTo>
                  <a:pt x="120650" y="244475"/>
                </a:lnTo>
                <a:lnTo>
                  <a:pt x="73025" y="228600"/>
                </a:lnTo>
                <a:lnTo>
                  <a:pt x="38100" y="206375"/>
                </a:lnTo>
                <a:lnTo>
                  <a:pt x="38100" y="206375"/>
                </a:lnTo>
                <a:lnTo>
                  <a:pt x="9525" y="174625"/>
                </a:lnTo>
                <a:lnTo>
                  <a:pt x="0" y="161925"/>
                </a:lnTo>
                <a:lnTo>
                  <a:pt x="12700" y="107950"/>
                </a:ln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3463A79C-E6C8-9343-95C5-94845C1EE1C1}"/>
              </a:ext>
            </a:extLst>
          </p:cNvPr>
          <p:cNvSpPr/>
          <p:nvPr/>
        </p:nvSpPr>
        <p:spPr>
          <a:xfrm>
            <a:off x="5588751" y="4097611"/>
            <a:ext cx="1220445" cy="844097"/>
          </a:xfrm>
          <a:custGeom>
            <a:avLst/>
            <a:gdLst>
              <a:gd name="connsiteX0" fmla="*/ 0 w 1428750"/>
              <a:gd name="connsiteY0" fmla="*/ 457200 h 958850"/>
              <a:gd name="connsiteX1" fmla="*/ 180975 w 1428750"/>
              <a:gd name="connsiteY1" fmla="*/ 311150 h 958850"/>
              <a:gd name="connsiteX2" fmla="*/ 374650 w 1428750"/>
              <a:gd name="connsiteY2" fmla="*/ 177800 h 958850"/>
              <a:gd name="connsiteX3" fmla="*/ 400050 w 1428750"/>
              <a:gd name="connsiteY3" fmla="*/ 222250 h 958850"/>
              <a:gd name="connsiteX4" fmla="*/ 517525 w 1428750"/>
              <a:gd name="connsiteY4" fmla="*/ 155575 h 958850"/>
              <a:gd name="connsiteX5" fmla="*/ 698500 w 1428750"/>
              <a:gd name="connsiteY5" fmla="*/ 101600 h 958850"/>
              <a:gd name="connsiteX6" fmla="*/ 930275 w 1428750"/>
              <a:gd name="connsiteY6" fmla="*/ 41275 h 958850"/>
              <a:gd name="connsiteX7" fmla="*/ 1041400 w 1428750"/>
              <a:gd name="connsiteY7" fmla="*/ 22225 h 958850"/>
              <a:gd name="connsiteX8" fmla="*/ 1143000 w 1428750"/>
              <a:gd name="connsiteY8" fmla="*/ 34925 h 958850"/>
              <a:gd name="connsiteX9" fmla="*/ 1143000 w 1428750"/>
              <a:gd name="connsiteY9" fmla="*/ 34925 h 958850"/>
              <a:gd name="connsiteX10" fmla="*/ 1168400 w 1428750"/>
              <a:gd name="connsiteY10" fmla="*/ 0 h 958850"/>
              <a:gd name="connsiteX11" fmla="*/ 1273175 w 1428750"/>
              <a:gd name="connsiteY11" fmla="*/ 3175 h 958850"/>
              <a:gd name="connsiteX12" fmla="*/ 1257300 w 1428750"/>
              <a:gd name="connsiteY12" fmla="*/ 47625 h 958850"/>
              <a:gd name="connsiteX13" fmla="*/ 1428750 w 1428750"/>
              <a:gd name="connsiteY13" fmla="*/ 95250 h 958850"/>
              <a:gd name="connsiteX14" fmla="*/ 1374775 w 1428750"/>
              <a:gd name="connsiteY14" fmla="*/ 203200 h 958850"/>
              <a:gd name="connsiteX15" fmla="*/ 1212850 w 1428750"/>
              <a:gd name="connsiteY15" fmla="*/ 600075 h 958850"/>
              <a:gd name="connsiteX16" fmla="*/ 1177925 w 1428750"/>
              <a:gd name="connsiteY16" fmla="*/ 727075 h 958850"/>
              <a:gd name="connsiteX17" fmla="*/ 1162050 w 1428750"/>
              <a:gd name="connsiteY17" fmla="*/ 749300 h 958850"/>
              <a:gd name="connsiteX18" fmla="*/ 1162050 w 1428750"/>
              <a:gd name="connsiteY18" fmla="*/ 749300 h 958850"/>
              <a:gd name="connsiteX19" fmla="*/ 1139825 w 1428750"/>
              <a:gd name="connsiteY19" fmla="*/ 720725 h 958850"/>
              <a:gd name="connsiteX20" fmla="*/ 1089025 w 1428750"/>
              <a:gd name="connsiteY20" fmla="*/ 717550 h 958850"/>
              <a:gd name="connsiteX21" fmla="*/ 1089025 w 1428750"/>
              <a:gd name="connsiteY21" fmla="*/ 717550 h 958850"/>
              <a:gd name="connsiteX22" fmla="*/ 1041400 w 1428750"/>
              <a:gd name="connsiteY22" fmla="*/ 739775 h 958850"/>
              <a:gd name="connsiteX23" fmla="*/ 996950 w 1428750"/>
              <a:gd name="connsiteY23" fmla="*/ 765175 h 958850"/>
              <a:gd name="connsiteX24" fmla="*/ 987425 w 1428750"/>
              <a:gd name="connsiteY24" fmla="*/ 777875 h 958850"/>
              <a:gd name="connsiteX25" fmla="*/ 987425 w 1428750"/>
              <a:gd name="connsiteY25" fmla="*/ 777875 h 958850"/>
              <a:gd name="connsiteX26" fmla="*/ 965200 w 1428750"/>
              <a:gd name="connsiteY26" fmla="*/ 787400 h 958850"/>
              <a:gd name="connsiteX27" fmla="*/ 911225 w 1428750"/>
              <a:gd name="connsiteY27" fmla="*/ 787400 h 958850"/>
              <a:gd name="connsiteX28" fmla="*/ 831850 w 1428750"/>
              <a:gd name="connsiteY28" fmla="*/ 793750 h 958850"/>
              <a:gd name="connsiteX29" fmla="*/ 723900 w 1428750"/>
              <a:gd name="connsiteY29" fmla="*/ 838200 h 958850"/>
              <a:gd name="connsiteX30" fmla="*/ 612775 w 1428750"/>
              <a:gd name="connsiteY30" fmla="*/ 898525 h 958850"/>
              <a:gd name="connsiteX31" fmla="*/ 447675 w 1428750"/>
              <a:gd name="connsiteY31" fmla="*/ 958850 h 958850"/>
              <a:gd name="connsiteX32" fmla="*/ 365125 w 1428750"/>
              <a:gd name="connsiteY32" fmla="*/ 857250 h 958850"/>
              <a:gd name="connsiteX33" fmla="*/ 196850 w 1428750"/>
              <a:gd name="connsiteY33" fmla="*/ 679450 h 958850"/>
              <a:gd name="connsiteX34" fmla="*/ 0 w 1428750"/>
              <a:gd name="connsiteY34" fmla="*/ 45720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28750" h="958850">
                <a:moveTo>
                  <a:pt x="0" y="457200"/>
                </a:moveTo>
                <a:lnTo>
                  <a:pt x="180975" y="311150"/>
                </a:lnTo>
                <a:lnTo>
                  <a:pt x="374650" y="177800"/>
                </a:lnTo>
                <a:lnTo>
                  <a:pt x="400050" y="222250"/>
                </a:lnTo>
                <a:lnTo>
                  <a:pt x="517525" y="155575"/>
                </a:lnTo>
                <a:lnTo>
                  <a:pt x="698500" y="101600"/>
                </a:lnTo>
                <a:lnTo>
                  <a:pt x="930275" y="41275"/>
                </a:lnTo>
                <a:lnTo>
                  <a:pt x="1041400" y="22225"/>
                </a:lnTo>
                <a:lnTo>
                  <a:pt x="1143000" y="34925"/>
                </a:lnTo>
                <a:lnTo>
                  <a:pt x="1143000" y="34925"/>
                </a:lnTo>
                <a:lnTo>
                  <a:pt x="1168400" y="0"/>
                </a:lnTo>
                <a:lnTo>
                  <a:pt x="1273175" y="3175"/>
                </a:lnTo>
                <a:lnTo>
                  <a:pt x="1257300" y="47625"/>
                </a:lnTo>
                <a:lnTo>
                  <a:pt x="1428750" y="95250"/>
                </a:lnTo>
                <a:lnTo>
                  <a:pt x="1374775" y="203200"/>
                </a:lnTo>
                <a:lnTo>
                  <a:pt x="1212850" y="600075"/>
                </a:lnTo>
                <a:lnTo>
                  <a:pt x="1177925" y="727075"/>
                </a:lnTo>
                <a:lnTo>
                  <a:pt x="1162050" y="749300"/>
                </a:lnTo>
                <a:lnTo>
                  <a:pt x="1162050" y="749300"/>
                </a:lnTo>
                <a:lnTo>
                  <a:pt x="1139825" y="720725"/>
                </a:lnTo>
                <a:lnTo>
                  <a:pt x="1089025" y="717550"/>
                </a:lnTo>
                <a:lnTo>
                  <a:pt x="1089025" y="717550"/>
                </a:lnTo>
                <a:lnTo>
                  <a:pt x="1041400" y="739775"/>
                </a:lnTo>
                <a:lnTo>
                  <a:pt x="996950" y="765175"/>
                </a:lnTo>
                <a:lnTo>
                  <a:pt x="987425" y="777875"/>
                </a:lnTo>
                <a:lnTo>
                  <a:pt x="987425" y="777875"/>
                </a:lnTo>
                <a:lnTo>
                  <a:pt x="965200" y="787400"/>
                </a:lnTo>
                <a:lnTo>
                  <a:pt x="911225" y="787400"/>
                </a:lnTo>
                <a:lnTo>
                  <a:pt x="831850" y="793750"/>
                </a:lnTo>
                <a:lnTo>
                  <a:pt x="723900" y="838200"/>
                </a:lnTo>
                <a:lnTo>
                  <a:pt x="612775" y="898525"/>
                </a:lnTo>
                <a:lnTo>
                  <a:pt x="447675" y="958850"/>
                </a:lnTo>
                <a:lnTo>
                  <a:pt x="365125" y="857250"/>
                </a:lnTo>
                <a:lnTo>
                  <a:pt x="196850" y="679450"/>
                </a:lnTo>
                <a:lnTo>
                  <a:pt x="0" y="45720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81E02E37-5A25-024C-AA13-6B7B61D2E43E}"/>
              </a:ext>
            </a:extLst>
          </p:cNvPr>
          <p:cNvSpPr/>
          <p:nvPr/>
        </p:nvSpPr>
        <p:spPr>
          <a:xfrm>
            <a:off x="5792159" y="4100406"/>
            <a:ext cx="919402" cy="668010"/>
          </a:xfrm>
          <a:custGeom>
            <a:avLst/>
            <a:gdLst>
              <a:gd name="connsiteX0" fmla="*/ 28575 w 1076325"/>
              <a:gd name="connsiteY0" fmla="*/ 485775 h 758825"/>
              <a:gd name="connsiteX1" fmla="*/ 0 w 1076325"/>
              <a:gd name="connsiteY1" fmla="*/ 428625 h 758825"/>
              <a:gd name="connsiteX2" fmla="*/ 12700 w 1076325"/>
              <a:gd name="connsiteY2" fmla="*/ 374650 h 758825"/>
              <a:gd name="connsiteX3" fmla="*/ 44450 w 1076325"/>
              <a:gd name="connsiteY3" fmla="*/ 330200 h 758825"/>
              <a:gd name="connsiteX4" fmla="*/ 88900 w 1076325"/>
              <a:gd name="connsiteY4" fmla="*/ 304800 h 758825"/>
              <a:gd name="connsiteX5" fmla="*/ 127000 w 1076325"/>
              <a:gd name="connsiteY5" fmla="*/ 298450 h 758825"/>
              <a:gd name="connsiteX6" fmla="*/ 165100 w 1076325"/>
              <a:gd name="connsiteY6" fmla="*/ 304800 h 758825"/>
              <a:gd name="connsiteX7" fmla="*/ 200025 w 1076325"/>
              <a:gd name="connsiteY7" fmla="*/ 320675 h 758825"/>
              <a:gd name="connsiteX8" fmla="*/ 238125 w 1076325"/>
              <a:gd name="connsiteY8" fmla="*/ 333375 h 758825"/>
              <a:gd name="connsiteX9" fmla="*/ 323850 w 1076325"/>
              <a:gd name="connsiteY9" fmla="*/ 330200 h 758825"/>
              <a:gd name="connsiteX10" fmla="*/ 403225 w 1076325"/>
              <a:gd name="connsiteY10" fmla="*/ 301625 h 758825"/>
              <a:gd name="connsiteX11" fmla="*/ 444500 w 1076325"/>
              <a:gd name="connsiteY11" fmla="*/ 250825 h 758825"/>
              <a:gd name="connsiteX12" fmla="*/ 517525 w 1076325"/>
              <a:gd name="connsiteY12" fmla="*/ 219075 h 758825"/>
              <a:gd name="connsiteX13" fmla="*/ 590550 w 1076325"/>
              <a:gd name="connsiteY13" fmla="*/ 200025 h 758825"/>
              <a:gd name="connsiteX14" fmla="*/ 625475 w 1076325"/>
              <a:gd name="connsiteY14" fmla="*/ 190500 h 758825"/>
              <a:gd name="connsiteX15" fmla="*/ 654050 w 1076325"/>
              <a:gd name="connsiteY15" fmla="*/ 200025 h 758825"/>
              <a:gd name="connsiteX16" fmla="*/ 673100 w 1076325"/>
              <a:gd name="connsiteY16" fmla="*/ 231775 h 758825"/>
              <a:gd name="connsiteX17" fmla="*/ 688975 w 1076325"/>
              <a:gd name="connsiteY17" fmla="*/ 301625 h 758825"/>
              <a:gd name="connsiteX18" fmla="*/ 676275 w 1076325"/>
              <a:gd name="connsiteY18" fmla="*/ 342900 h 758825"/>
              <a:gd name="connsiteX19" fmla="*/ 685800 w 1076325"/>
              <a:gd name="connsiteY19" fmla="*/ 438150 h 758825"/>
              <a:gd name="connsiteX20" fmla="*/ 669925 w 1076325"/>
              <a:gd name="connsiteY20" fmla="*/ 460375 h 758825"/>
              <a:gd name="connsiteX21" fmla="*/ 641350 w 1076325"/>
              <a:gd name="connsiteY21" fmla="*/ 485775 h 758825"/>
              <a:gd name="connsiteX22" fmla="*/ 641350 w 1076325"/>
              <a:gd name="connsiteY22" fmla="*/ 485775 h 758825"/>
              <a:gd name="connsiteX23" fmla="*/ 625475 w 1076325"/>
              <a:gd name="connsiteY23" fmla="*/ 520700 h 758825"/>
              <a:gd name="connsiteX24" fmla="*/ 628650 w 1076325"/>
              <a:gd name="connsiteY24" fmla="*/ 533400 h 758825"/>
              <a:gd name="connsiteX25" fmla="*/ 660400 w 1076325"/>
              <a:gd name="connsiteY25" fmla="*/ 552450 h 758825"/>
              <a:gd name="connsiteX26" fmla="*/ 708025 w 1076325"/>
              <a:gd name="connsiteY26" fmla="*/ 552450 h 758825"/>
              <a:gd name="connsiteX27" fmla="*/ 752475 w 1076325"/>
              <a:gd name="connsiteY27" fmla="*/ 549275 h 758825"/>
              <a:gd name="connsiteX28" fmla="*/ 784225 w 1076325"/>
              <a:gd name="connsiteY28" fmla="*/ 523875 h 758825"/>
              <a:gd name="connsiteX29" fmla="*/ 819150 w 1076325"/>
              <a:gd name="connsiteY29" fmla="*/ 485775 h 758825"/>
              <a:gd name="connsiteX30" fmla="*/ 835025 w 1076325"/>
              <a:gd name="connsiteY30" fmla="*/ 438150 h 758825"/>
              <a:gd name="connsiteX31" fmla="*/ 841375 w 1076325"/>
              <a:gd name="connsiteY31" fmla="*/ 374650 h 758825"/>
              <a:gd name="connsiteX32" fmla="*/ 815975 w 1076325"/>
              <a:gd name="connsiteY32" fmla="*/ 282575 h 758825"/>
              <a:gd name="connsiteX33" fmla="*/ 812800 w 1076325"/>
              <a:gd name="connsiteY33" fmla="*/ 209550 h 758825"/>
              <a:gd name="connsiteX34" fmla="*/ 812800 w 1076325"/>
              <a:gd name="connsiteY34" fmla="*/ 165100 h 758825"/>
              <a:gd name="connsiteX35" fmla="*/ 812800 w 1076325"/>
              <a:gd name="connsiteY35" fmla="*/ 165100 h 758825"/>
              <a:gd name="connsiteX36" fmla="*/ 844550 w 1076325"/>
              <a:gd name="connsiteY36" fmla="*/ 114300 h 758825"/>
              <a:gd name="connsiteX37" fmla="*/ 844550 w 1076325"/>
              <a:gd name="connsiteY37" fmla="*/ 114300 h 758825"/>
              <a:gd name="connsiteX38" fmla="*/ 901700 w 1076325"/>
              <a:gd name="connsiteY38" fmla="*/ 95250 h 758825"/>
              <a:gd name="connsiteX39" fmla="*/ 914400 w 1076325"/>
              <a:gd name="connsiteY39" fmla="*/ 79375 h 758825"/>
              <a:gd name="connsiteX40" fmla="*/ 952500 w 1076325"/>
              <a:gd name="connsiteY40" fmla="*/ 0 h 758825"/>
              <a:gd name="connsiteX41" fmla="*/ 952500 w 1076325"/>
              <a:gd name="connsiteY41" fmla="*/ 0 h 758825"/>
              <a:gd name="connsiteX42" fmla="*/ 971550 w 1076325"/>
              <a:gd name="connsiteY42" fmla="*/ 41275 h 758825"/>
              <a:gd name="connsiteX43" fmla="*/ 971550 w 1076325"/>
              <a:gd name="connsiteY43" fmla="*/ 41275 h 758825"/>
              <a:gd name="connsiteX44" fmla="*/ 1019175 w 1076325"/>
              <a:gd name="connsiteY44" fmla="*/ 82550 h 758825"/>
              <a:gd name="connsiteX45" fmla="*/ 1050925 w 1076325"/>
              <a:gd name="connsiteY45" fmla="*/ 101600 h 758825"/>
              <a:gd name="connsiteX46" fmla="*/ 1076325 w 1076325"/>
              <a:gd name="connsiteY46" fmla="*/ 120650 h 758825"/>
              <a:gd name="connsiteX47" fmla="*/ 1076325 w 1076325"/>
              <a:gd name="connsiteY47" fmla="*/ 139700 h 758825"/>
              <a:gd name="connsiteX48" fmla="*/ 1069975 w 1076325"/>
              <a:gd name="connsiteY48" fmla="*/ 196850 h 758825"/>
              <a:gd name="connsiteX49" fmla="*/ 1069975 w 1076325"/>
              <a:gd name="connsiteY49" fmla="*/ 196850 h 758825"/>
              <a:gd name="connsiteX50" fmla="*/ 1022350 w 1076325"/>
              <a:gd name="connsiteY50" fmla="*/ 279400 h 758825"/>
              <a:gd name="connsiteX51" fmla="*/ 1003300 w 1076325"/>
              <a:gd name="connsiteY51" fmla="*/ 327025 h 758825"/>
              <a:gd name="connsiteX52" fmla="*/ 981075 w 1076325"/>
              <a:gd name="connsiteY52" fmla="*/ 374650 h 758825"/>
              <a:gd name="connsiteX53" fmla="*/ 952500 w 1076325"/>
              <a:gd name="connsiteY53" fmla="*/ 406400 h 758825"/>
              <a:gd name="connsiteX54" fmla="*/ 927100 w 1076325"/>
              <a:gd name="connsiteY54" fmla="*/ 450850 h 758825"/>
              <a:gd name="connsiteX55" fmla="*/ 949325 w 1076325"/>
              <a:gd name="connsiteY55" fmla="*/ 495300 h 758825"/>
              <a:gd name="connsiteX56" fmla="*/ 946150 w 1076325"/>
              <a:gd name="connsiteY56" fmla="*/ 530225 h 758825"/>
              <a:gd name="connsiteX57" fmla="*/ 933450 w 1076325"/>
              <a:gd name="connsiteY57" fmla="*/ 584200 h 758825"/>
              <a:gd name="connsiteX58" fmla="*/ 911225 w 1076325"/>
              <a:gd name="connsiteY58" fmla="*/ 631825 h 758825"/>
              <a:gd name="connsiteX59" fmla="*/ 850900 w 1076325"/>
              <a:gd name="connsiteY59" fmla="*/ 666750 h 758825"/>
              <a:gd name="connsiteX60" fmla="*/ 800100 w 1076325"/>
              <a:gd name="connsiteY60" fmla="*/ 688975 h 758825"/>
              <a:gd name="connsiteX61" fmla="*/ 746125 w 1076325"/>
              <a:gd name="connsiteY61" fmla="*/ 701675 h 758825"/>
              <a:gd name="connsiteX62" fmla="*/ 704850 w 1076325"/>
              <a:gd name="connsiteY62" fmla="*/ 711200 h 758825"/>
              <a:gd name="connsiteX63" fmla="*/ 641350 w 1076325"/>
              <a:gd name="connsiteY63" fmla="*/ 714375 h 758825"/>
              <a:gd name="connsiteX64" fmla="*/ 577850 w 1076325"/>
              <a:gd name="connsiteY64" fmla="*/ 733425 h 758825"/>
              <a:gd name="connsiteX65" fmla="*/ 577850 w 1076325"/>
              <a:gd name="connsiteY65" fmla="*/ 733425 h 758825"/>
              <a:gd name="connsiteX66" fmla="*/ 501650 w 1076325"/>
              <a:gd name="connsiteY66" fmla="*/ 736600 h 758825"/>
              <a:gd name="connsiteX67" fmla="*/ 447675 w 1076325"/>
              <a:gd name="connsiteY67" fmla="*/ 758825 h 758825"/>
              <a:gd name="connsiteX68" fmla="*/ 400050 w 1076325"/>
              <a:gd name="connsiteY68" fmla="*/ 758825 h 758825"/>
              <a:gd name="connsiteX69" fmla="*/ 390525 w 1076325"/>
              <a:gd name="connsiteY69" fmla="*/ 752475 h 758825"/>
              <a:gd name="connsiteX70" fmla="*/ 333375 w 1076325"/>
              <a:gd name="connsiteY70" fmla="*/ 711200 h 758825"/>
              <a:gd name="connsiteX71" fmla="*/ 304800 w 1076325"/>
              <a:gd name="connsiteY71" fmla="*/ 666750 h 758825"/>
              <a:gd name="connsiteX72" fmla="*/ 276225 w 1076325"/>
              <a:gd name="connsiteY72" fmla="*/ 628650 h 758825"/>
              <a:gd name="connsiteX73" fmla="*/ 263525 w 1076325"/>
              <a:gd name="connsiteY73" fmla="*/ 577850 h 758825"/>
              <a:gd name="connsiteX74" fmla="*/ 254000 w 1076325"/>
              <a:gd name="connsiteY74" fmla="*/ 536575 h 758825"/>
              <a:gd name="connsiteX75" fmla="*/ 231775 w 1076325"/>
              <a:gd name="connsiteY75" fmla="*/ 514350 h 758825"/>
              <a:gd name="connsiteX76" fmla="*/ 200025 w 1076325"/>
              <a:gd name="connsiteY76" fmla="*/ 492125 h 758825"/>
              <a:gd name="connsiteX77" fmla="*/ 158750 w 1076325"/>
              <a:gd name="connsiteY77" fmla="*/ 482600 h 758825"/>
              <a:gd name="connsiteX78" fmla="*/ 158750 w 1076325"/>
              <a:gd name="connsiteY78" fmla="*/ 482600 h 758825"/>
              <a:gd name="connsiteX79" fmla="*/ 79375 w 1076325"/>
              <a:gd name="connsiteY79" fmla="*/ 473075 h 758825"/>
              <a:gd name="connsiteX80" fmla="*/ 28575 w 1076325"/>
              <a:gd name="connsiteY80" fmla="*/ 485775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76325" h="758825">
                <a:moveTo>
                  <a:pt x="28575" y="485775"/>
                </a:moveTo>
                <a:lnTo>
                  <a:pt x="0" y="428625"/>
                </a:lnTo>
                <a:lnTo>
                  <a:pt x="12700" y="374650"/>
                </a:lnTo>
                <a:lnTo>
                  <a:pt x="44450" y="330200"/>
                </a:lnTo>
                <a:lnTo>
                  <a:pt x="88900" y="304800"/>
                </a:lnTo>
                <a:lnTo>
                  <a:pt x="127000" y="298450"/>
                </a:lnTo>
                <a:lnTo>
                  <a:pt x="165100" y="304800"/>
                </a:lnTo>
                <a:lnTo>
                  <a:pt x="200025" y="320675"/>
                </a:lnTo>
                <a:lnTo>
                  <a:pt x="238125" y="333375"/>
                </a:lnTo>
                <a:lnTo>
                  <a:pt x="323850" y="330200"/>
                </a:lnTo>
                <a:lnTo>
                  <a:pt x="403225" y="301625"/>
                </a:lnTo>
                <a:lnTo>
                  <a:pt x="444500" y="250825"/>
                </a:lnTo>
                <a:lnTo>
                  <a:pt x="517525" y="219075"/>
                </a:lnTo>
                <a:lnTo>
                  <a:pt x="590550" y="200025"/>
                </a:lnTo>
                <a:lnTo>
                  <a:pt x="625475" y="190500"/>
                </a:lnTo>
                <a:lnTo>
                  <a:pt x="654050" y="200025"/>
                </a:lnTo>
                <a:lnTo>
                  <a:pt x="673100" y="231775"/>
                </a:lnTo>
                <a:lnTo>
                  <a:pt x="688975" y="301625"/>
                </a:lnTo>
                <a:lnTo>
                  <a:pt x="676275" y="342900"/>
                </a:lnTo>
                <a:lnTo>
                  <a:pt x="685800" y="438150"/>
                </a:lnTo>
                <a:lnTo>
                  <a:pt x="669925" y="460375"/>
                </a:lnTo>
                <a:lnTo>
                  <a:pt x="641350" y="485775"/>
                </a:lnTo>
                <a:lnTo>
                  <a:pt x="641350" y="485775"/>
                </a:lnTo>
                <a:lnTo>
                  <a:pt x="625475" y="520700"/>
                </a:lnTo>
                <a:lnTo>
                  <a:pt x="628650" y="533400"/>
                </a:lnTo>
                <a:lnTo>
                  <a:pt x="660400" y="552450"/>
                </a:lnTo>
                <a:lnTo>
                  <a:pt x="708025" y="552450"/>
                </a:lnTo>
                <a:lnTo>
                  <a:pt x="752475" y="549275"/>
                </a:lnTo>
                <a:lnTo>
                  <a:pt x="784225" y="523875"/>
                </a:lnTo>
                <a:lnTo>
                  <a:pt x="819150" y="485775"/>
                </a:lnTo>
                <a:lnTo>
                  <a:pt x="835025" y="438150"/>
                </a:lnTo>
                <a:lnTo>
                  <a:pt x="841375" y="374650"/>
                </a:lnTo>
                <a:lnTo>
                  <a:pt x="815975" y="282575"/>
                </a:lnTo>
                <a:lnTo>
                  <a:pt x="812800" y="209550"/>
                </a:lnTo>
                <a:lnTo>
                  <a:pt x="812800" y="165100"/>
                </a:lnTo>
                <a:lnTo>
                  <a:pt x="812800" y="165100"/>
                </a:lnTo>
                <a:lnTo>
                  <a:pt x="844550" y="114300"/>
                </a:lnTo>
                <a:lnTo>
                  <a:pt x="844550" y="114300"/>
                </a:lnTo>
                <a:lnTo>
                  <a:pt x="901700" y="95250"/>
                </a:lnTo>
                <a:lnTo>
                  <a:pt x="914400" y="79375"/>
                </a:lnTo>
                <a:lnTo>
                  <a:pt x="952500" y="0"/>
                </a:lnTo>
                <a:lnTo>
                  <a:pt x="952500" y="0"/>
                </a:lnTo>
                <a:lnTo>
                  <a:pt x="971550" y="41275"/>
                </a:lnTo>
                <a:lnTo>
                  <a:pt x="971550" y="41275"/>
                </a:lnTo>
                <a:lnTo>
                  <a:pt x="1019175" y="82550"/>
                </a:lnTo>
                <a:lnTo>
                  <a:pt x="1050925" y="101600"/>
                </a:lnTo>
                <a:lnTo>
                  <a:pt x="1076325" y="120650"/>
                </a:lnTo>
                <a:lnTo>
                  <a:pt x="1076325" y="139700"/>
                </a:lnTo>
                <a:lnTo>
                  <a:pt x="1069975" y="196850"/>
                </a:lnTo>
                <a:lnTo>
                  <a:pt x="1069975" y="196850"/>
                </a:lnTo>
                <a:lnTo>
                  <a:pt x="1022350" y="279400"/>
                </a:lnTo>
                <a:lnTo>
                  <a:pt x="1003300" y="327025"/>
                </a:lnTo>
                <a:lnTo>
                  <a:pt x="981075" y="374650"/>
                </a:lnTo>
                <a:lnTo>
                  <a:pt x="952500" y="406400"/>
                </a:lnTo>
                <a:lnTo>
                  <a:pt x="927100" y="450850"/>
                </a:lnTo>
                <a:lnTo>
                  <a:pt x="949325" y="495300"/>
                </a:lnTo>
                <a:lnTo>
                  <a:pt x="946150" y="530225"/>
                </a:lnTo>
                <a:lnTo>
                  <a:pt x="933450" y="584200"/>
                </a:lnTo>
                <a:lnTo>
                  <a:pt x="911225" y="631825"/>
                </a:lnTo>
                <a:lnTo>
                  <a:pt x="850900" y="666750"/>
                </a:lnTo>
                <a:lnTo>
                  <a:pt x="800100" y="688975"/>
                </a:lnTo>
                <a:lnTo>
                  <a:pt x="746125" y="701675"/>
                </a:lnTo>
                <a:lnTo>
                  <a:pt x="704850" y="711200"/>
                </a:lnTo>
                <a:lnTo>
                  <a:pt x="641350" y="714375"/>
                </a:lnTo>
                <a:lnTo>
                  <a:pt x="577850" y="733425"/>
                </a:lnTo>
                <a:lnTo>
                  <a:pt x="577850" y="733425"/>
                </a:lnTo>
                <a:lnTo>
                  <a:pt x="501650" y="736600"/>
                </a:lnTo>
                <a:lnTo>
                  <a:pt x="447675" y="758825"/>
                </a:lnTo>
                <a:lnTo>
                  <a:pt x="400050" y="758825"/>
                </a:lnTo>
                <a:lnTo>
                  <a:pt x="390525" y="752475"/>
                </a:lnTo>
                <a:lnTo>
                  <a:pt x="333375" y="711200"/>
                </a:lnTo>
                <a:lnTo>
                  <a:pt x="304800" y="666750"/>
                </a:lnTo>
                <a:lnTo>
                  <a:pt x="276225" y="628650"/>
                </a:lnTo>
                <a:lnTo>
                  <a:pt x="263525" y="577850"/>
                </a:lnTo>
                <a:lnTo>
                  <a:pt x="254000" y="536575"/>
                </a:lnTo>
                <a:lnTo>
                  <a:pt x="231775" y="514350"/>
                </a:lnTo>
                <a:lnTo>
                  <a:pt x="200025" y="492125"/>
                </a:lnTo>
                <a:lnTo>
                  <a:pt x="158750" y="482600"/>
                </a:lnTo>
                <a:lnTo>
                  <a:pt x="158750" y="482600"/>
                </a:lnTo>
                <a:lnTo>
                  <a:pt x="79375" y="473075"/>
                </a:lnTo>
                <a:lnTo>
                  <a:pt x="28575" y="485775"/>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B9A4DDF9-48E4-3345-A6CB-6D2C976A7E5A}"/>
              </a:ext>
            </a:extLst>
          </p:cNvPr>
          <p:cNvSpPr/>
          <p:nvPr/>
        </p:nvSpPr>
        <p:spPr>
          <a:xfrm>
            <a:off x="5846401" y="4184257"/>
            <a:ext cx="840751" cy="539439"/>
          </a:xfrm>
          <a:custGeom>
            <a:avLst/>
            <a:gdLst>
              <a:gd name="connsiteX0" fmla="*/ 69850 w 984250"/>
              <a:gd name="connsiteY0" fmla="*/ 358775 h 612775"/>
              <a:gd name="connsiteX1" fmla="*/ 15875 w 984250"/>
              <a:gd name="connsiteY1" fmla="*/ 349250 h 612775"/>
              <a:gd name="connsiteX2" fmla="*/ 0 w 984250"/>
              <a:gd name="connsiteY2" fmla="*/ 307975 h 612775"/>
              <a:gd name="connsiteX3" fmla="*/ 44450 w 984250"/>
              <a:gd name="connsiteY3" fmla="*/ 279400 h 612775"/>
              <a:gd name="connsiteX4" fmla="*/ 104775 w 984250"/>
              <a:gd name="connsiteY4" fmla="*/ 298450 h 612775"/>
              <a:gd name="connsiteX5" fmla="*/ 228600 w 984250"/>
              <a:gd name="connsiteY5" fmla="*/ 311150 h 612775"/>
              <a:gd name="connsiteX6" fmla="*/ 333375 w 984250"/>
              <a:gd name="connsiteY6" fmla="*/ 292100 h 612775"/>
              <a:gd name="connsiteX7" fmla="*/ 403225 w 984250"/>
              <a:gd name="connsiteY7" fmla="*/ 244475 h 612775"/>
              <a:gd name="connsiteX8" fmla="*/ 431800 w 984250"/>
              <a:gd name="connsiteY8" fmla="*/ 196850 h 612775"/>
              <a:gd name="connsiteX9" fmla="*/ 466725 w 984250"/>
              <a:gd name="connsiteY9" fmla="*/ 161925 h 612775"/>
              <a:gd name="connsiteX10" fmla="*/ 517525 w 984250"/>
              <a:gd name="connsiteY10" fmla="*/ 174625 h 612775"/>
              <a:gd name="connsiteX11" fmla="*/ 561975 w 984250"/>
              <a:gd name="connsiteY11" fmla="*/ 184150 h 612775"/>
              <a:gd name="connsiteX12" fmla="*/ 587375 w 984250"/>
              <a:gd name="connsiteY12" fmla="*/ 209550 h 612775"/>
              <a:gd name="connsiteX13" fmla="*/ 590550 w 984250"/>
              <a:gd name="connsiteY13" fmla="*/ 257175 h 612775"/>
              <a:gd name="connsiteX14" fmla="*/ 568325 w 984250"/>
              <a:gd name="connsiteY14" fmla="*/ 330200 h 612775"/>
              <a:gd name="connsiteX15" fmla="*/ 536575 w 984250"/>
              <a:gd name="connsiteY15" fmla="*/ 390525 h 612775"/>
              <a:gd name="connsiteX16" fmla="*/ 520700 w 984250"/>
              <a:gd name="connsiteY16" fmla="*/ 434975 h 612775"/>
              <a:gd name="connsiteX17" fmla="*/ 523875 w 984250"/>
              <a:gd name="connsiteY17" fmla="*/ 479425 h 612775"/>
              <a:gd name="connsiteX18" fmla="*/ 574675 w 984250"/>
              <a:gd name="connsiteY18" fmla="*/ 495300 h 612775"/>
              <a:gd name="connsiteX19" fmla="*/ 692150 w 984250"/>
              <a:gd name="connsiteY19" fmla="*/ 485775 h 612775"/>
              <a:gd name="connsiteX20" fmla="*/ 746125 w 984250"/>
              <a:gd name="connsiteY20" fmla="*/ 444500 h 612775"/>
              <a:gd name="connsiteX21" fmla="*/ 781050 w 984250"/>
              <a:gd name="connsiteY21" fmla="*/ 374650 h 612775"/>
              <a:gd name="connsiteX22" fmla="*/ 803275 w 984250"/>
              <a:gd name="connsiteY22" fmla="*/ 304800 h 612775"/>
              <a:gd name="connsiteX23" fmla="*/ 787400 w 984250"/>
              <a:gd name="connsiteY23" fmla="*/ 206375 h 612775"/>
              <a:gd name="connsiteX24" fmla="*/ 774700 w 984250"/>
              <a:gd name="connsiteY24" fmla="*/ 88900 h 612775"/>
              <a:gd name="connsiteX25" fmla="*/ 847725 w 984250"/>
              <a:gd name="connsiteY25" fmla="*/ 22225 h 612775"/>
              <a:gd name="connsiteX26" fmla="*/ 847725 w 984250"/>
              <a:gd name="connsiteY26" fmla="*/ 22225 h 612775"/>
              <a:gd name="connsiteX27" fmla="*/ 901700 w 984250"/>
              <a:gd name="connsiteY27" fmla="*/ 0 h 612775"/>
              <a:gd name="connsiteX28" fmla="*/ 962025 w 984250"/>
              <a:gd name="connsiteY28" fmla="*/ 28575 h 612775"/>
              <a:gd name="connsiteX29" fmla="*/ 984250 w 984250"/>
              <a:gd name="connsiteY29" fmla="*/ 53975 h 612775"/>
              <a:gd name="connsiteX30" fmla="*/ 977900 w 984250"/>
              <a:gd name="connsiteY30" fmla="*/ 104775 h 612775"/>
              <a:gd name="connsiteX31" fmla="*/ 952500 w 984250"/>
              <a:gd name="connsiteY31" fmla="*/ 136525 h 612775"/>
              <a:gd name="connsiteX32" fmla="*/ 930275 w 984250"/>
              <a:gd name="connsiteY32" fmla="*/ 187325 h 612775"/>
              <a:gd name="connsiteX33" fmla="*/ 904875 w 984250"/>
              <a:gd name="connsiteY33" fmla="*/ 244475 h 612775"/>
              <a:gd name="connsiteX34" fmla="*/ 873125 w 984250"/>
              <a:gd name="connsiteY34" fmla="*/ 276225 h 612775"/>
              <a:gd name="connsiteX35" fmla="*/ 850900 w 984250"/>
              <a:gd name="connsiteY35" fmla="*/ 304800 h 612775"/>
              <a:gd name="connsiteX36" fmla="*/ 841375 w 984250"/>
              <a:gd name="connsiteY36" fmla="*/ 368300 h 612775"/>
              <a:gd name="connsiteX37" fmla="*/ 866775 w 984250"/>
              <a:gd name="connsiteY37" fmla="*/ 441325 h 612775"/>
              <a:gd name="connsiteX38" fmla="*/ 863600 w 984250"/>
              <a:gd name="connsiteY38" fmla="*/ 498475 h 612775"/>
              <a:gd name="connsiteX39" fmla="*/ 800100 w 984250"/>
              <a:gd name="connsiteY39" fmla="*/ 539750 h 612775"/>
              <a:gd name="connsiteX40" fmla="*/ 723900 w 984250"/>
              <a:gd name="connsiteY40" fmla="*/ 561975 h 612775"/>
              <a:gd name="connsiteX41" fmla="*/ 650875 w 984250"/>
              <a:gd name="connsiteY41" fmla="*/ 571500 h 612775"/>
              <a:gd name="connsiteX42" fmla="*/ 574675 w 984250"/>
              <a:gd name="connsiteY42" fmla="*/ 590550 h 612775"/>
              <a:gd name="connsiteX43" fmla="*/ 473075 w 984250"/>
              <a:gd name="connsiteY43" fmla="*/ 581025 h 612775"/>
              <a:gd name="connsiteX44" fmla="*/ 428625 w 984250"/>
              <a:gd name="connsiteY44" fmla="*/ 612775 h 612775"/>
              <a:gd name="connsiteX45" fmla="*/ 330200 w 984250"/>
              <a:gd name="connsiteY45" fmla="*/ 590550 h 612775"/>
              <a:gd name="connsiteX46" fmla="*/ 282575 w 984250"/>
              <a:gd name="connsiteY46" fmla="*/ 533400 h 612775"/>
              <a:gd name="connsiteX47" fmla="*/ 244475 w 984250"/>
              <a:gd name="connsiteY47" fmla="*/ 444500 h 612775"/>
              <a:gd name="connsiteX48" fmla="*/ 212725 w 984250"/>
              <a:gd name="connsiteY48" fmla="*/ 393700 h 612775"/>
              <a:gd name="connsiteX49" fmla="*/ 142875 w 984250"/>
              <a:gd name="connsiteY49" fmla="*/ 361950 h 612775"/>
              <a:gd name="connsiteX50" fmla="*/ 69850 w 984250"/>
              <a:gd name="connsiteY50" fmla="*/ 358775 h 61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84250" h="612775">
                <a:moveTo>
                  <a:pt x="69850" y="358775"/>
                </a:moveTo>
                <a:lnTo>
                  <a:pt x="15875" y="349250"/>
                </a:lnTo>
                <a:lnTo>
                  <a:pt x="0" y="307975"/>
                </a:lnTo>
                <a:lnTo>
                  <a:pt x="44450" y="279400"/>
                </a:lnTo>
                <a:lnTo>
                  <a:pt x="104775" y="298450"/>
                </a:lnTo>
                <a:lnTo>
                  <a:pt x="228600" y="311150"/>
                </a:lnTo>
                <a:lnTo>
                  <a:pt x="333375" y="292100"/>
                </a:lnTo>
                <a:lnTo>
                  <a:pt x="403225" y="244475"/>
                </a:lnTo>
                <a:lnTo>
                  <a:pt x="431800" y="196850"/>
                </a:lnTo>
                <a:lnTo>
                  <a:pt x="466725" y="161925"/>
                </a:lnTo>
                <a:lnTo>
                  <a:pt x="517525" y="174625"/>
                </a:lnTo>
                <a:lnTo>
                  <a:pt x="561975" y="184150"/>
                </a:lnTo>
                <a:lnTo>
                  <a:pt x="587375" y="209550"/>
                </a:lnTo>
                <a:lnTo>
                  <a:pt x="590550" y="257175"/>
                </a:lnTo>
                <a:lnTo>
                  <a:pt x="568325" y="330200"/>
                </a:lnTo>
                <a:lnTo>
                  <a:pt x="536575" y="390525"/>
                </a:lnTo>
                <a:lnTo>
                  <a:pt x="520700" y="434975"/>
                </a:lnTo>
                <a:lnTo>
                  <a:pt x="523875" y="479425"/>
                </a:lnTo>
                <a:lnTo>
                  <a:pt x="574675" y="495300"/>
                </a:lnTo>
                <a:lnTo>
                  <a:pt x="692150" y="485775"/>
                </a:lnTo>
                <a:lnTo>
                  <a:pt x="746125" y="444500"/>
                </a:lnTo>
                <a:lnTo>
                  <a:pt x="781050" y="374650"/>
                </a:lnTo>
                <a:lnTo>
                  <a:pt x="803275" y="304800"/>
                </a:lnTo>
                <a:lnTo>
                  <a:pt x="787400" y="206375"/>
                </a:lnTo>
                <a:lnTo>
                  <a:pt x="774700" y="88900"/>
                </a:lnTo>
                <a:lnTo>
                  <a:pt x="847725" y="22225"/>
                </a:lnTo>
                <a:lnTo>
                  <a:pt x="847725" y="22225"/>
                </a:lnTo>
                <a:lnTo>
                  <a:pt x="901700" y="0"/>
                </a:lnTo>
                <a:lnTo>
                  <a:pt x="962025" y="28575"/>
                </a:lnTo>
                <a:lnTo>
                  <a:pt x="984250" y="53975"/>
                </a:lnTo>
                <a:lnTo>
                  <a:pt x="977900" y="104775"/>
                </a:lnTo>
                <a:lnTo>
                  <a:pt x="952500" y="136525"/>
                </a:lnTo>
                <a:lnTo>
                  <a:pt x="930275" y="187325"/>
                </a:lnTo>
                <a:lnTo>
                  <a:pt x="904875" y="244475"/>
                </a:lnTo>
                <a:lnTo>
                  <a:pt x="873125" y="276225"/>
                </a:lnTo>
                <a:lnTo>
                  <a:pt x="850900" y="304800"/>
                </a:lnTo>
                <a:lnTo>
                  <a:pt x="841375" y="368300"/>
                </a:lnTo>
                <a:lnTo>
                  <a:pt x="866775" y="441325"/>
                </a:lnTo>
                <a:lnTo>
                  <a:pt x="863600" y="498475"/>
                </a:lnTo>
                <a:lnTo>
                  <a:pt x="800100" y="539750"/>
                </a:lnTo>
                <a:lnTo>
                  <a:pt x="723900" y="561975"/>
                </a:lnTo>
                <a:lnTo>
                  <a:pt x="650875" y="571500"/>
                </a:lnTo>
                <a:lnTo>
                  <a:pt x="574675" y="590550"/>
                </a:lnTo>
                <a:lnTo>
                  <a:pt x="473075" y="581025"/>
                </a:lnTo>
                <a:lnTo>
                  <a:pt x="428625" y="612775"/>
                </a:lnTo>
                <a:lnTo>
                  <a:pt x="330200" y="590550"/>
                </a:lnTo>
                <a:lnTo>
                  <a:pt x="282575" y="533400"/>
                </a:lnTo>
                <a:lnTo>
                  <a:pt x="244475" y="444500"/>
                </a:lnTo>
                <a:lnTo>
                  <a:pt x="212725" y="393700"/>
                </a:lnTo>
                <a:lnTo>
                  <a:pt x="142875" y="361950"/>
                </a:lnTo>
                <a:lnTo>
                  <a:pt x="69850" y="358775"/>
                </a:ln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40B91F8C-F6F5-2642-B57B-14419353F1E2}"/>
              </a:ext>
            </a:extLst>
          </p:cNvPr>
          <p:cNvSpPr/>
          <p:nvPr/>
        </p:nvSpPr>
        <p:spPr>
          <a:xfrm>
            <a:off x="6434926" y="2716870"/>
            <a:ext cx="699722" cy="1383536"/>
          </a:xfrm>
          <a:custGeom>
            <a:avLst/>
            <a:gdLst>
              <a:gd name="connsiteX0" fmla="*/ 288925 w 819150"/>
              <a:gd name="connsiteY0" fmla="*/ 1527175 h 1571625"/>
              <a:gd name="connsiteX1" fmla="*/ 187325 w 819150"/>
              <a:gd name="connsiteY1" fmla="*/ 1517650 h 1571625"/>
              <a:gd name="connsiteX2" fmla="*/ 184150 w 819150"/>
              <a:gd name="connsiteY2" fmla="*/ 1466850 h 1571625"/>
              <a:gd name="connsiteX3" fmla="*/ 22225 w 819150"/>
              <a:gd name="connsiteY3" fmla="*/ 1463675 h 1571625"/>
              <a:gd name="connsiteX4" fmla="*/ 0 w 819150"/>
              <a:gd name="connsiteY4" fmla="*/ 1273175 h 1571625"/>
              <a:gd name="connsiteX5" fmla="*/ 22225 w 819150"/>
              <a:gd name="connsiteY5" fmla="*/ 952500 h 1571625"/>
              <a:gd name="connsiteX6" fmla="*/ 104775 w 819150"/>
              <a:gd name="connsiteY6" fmla="*/ 663575 h 1571625"/>
              <a:gd name="connsiteX7" fmla="*/ 244475 w 819150"/>
              <a:gd name="connsiteY7" fmla="*/ 292100 h 1571625"/>
              <a:gd name="connsiteX8" fmla="*/ 349250 w 819150"/>
              <a:gd name="connsiteY8" fmla="*/ 50800 h 1571625"/>
              <a:gd name="connsiteX9" fmla="*/ 387350 w 819150"/>
              <a:gd name="connsiteY9" fmla="*/ 0 h 1571625"/>
              <a:gd name="connsiteX10" fmla="*/ 530225 w 819150"/>
              <a:gd name="connsiteY10" fmla="*/ 69850 h 1571625"/>
              <a:gd name="connsiteX11" fmla="*/ 577850 w 819150"/>
              <a:gd name="connsiteY11" fmla="*/ 22225 h 1571625"/>
              <a:gd name="connsiteX12" fmla="*/ 654050 w 819150"/>
              <a:gd name="connsiteY12" fmla="*/ 57150 h 1571625"/>
              <a:gd name="connsiteX13" fmla="*/ 622300 w 819150"/>
              <a:gd name="connsiteY13" fmla="*/ 98425 h 1571625"/>
              <a:gd name="connsiteX14" fmla="*/ 692150 w 819150"/>
              <a:gd name="connsiteY14" fmla="*/ 152400 h 1571625"/>
              <a:gd name="connsiteX15" fmla="*/ 774700 w 819150"/>
              <a:gd name="connsiteY15" fmla="*/ 215900 h 1571625"/>
              <a:gd name="connsiteX16" fmla="*/ 806450 w 819150"/>
              <a:gd name="connsiteY16" fmla="*/ 304800 h 1571625"/>
              <a:gd name="connsiteX17" fmla="*/ 819150 w 819150"/>
              <a:gd name="connsiteY17" fmla="*/ 412750 h 1571625"/>
              <a:gd name="connsiteX18" fmla="*/ 771525 w 819150"/>
              <a:gd name="connsiteY18" fmla="*/ 508000 h 1571625"/>
              <a:gd name="connsiteX19" fmla="*/ 638175 w 819150"/>
              <a:gd name="connsiteY19" fmla="*/ 714375 h 1571625"/>
              <a:gd name="connsiteX20" fmla="*/ 625475 w 819150"/>
              <a:gd name="connsiteY20" fmla="*/ 749300 h 1571625"/>
              <a:gd name="connsiteX21" fmla="*/ 552450 w 819150"/>
              <a:gd name="connsiteY21" fmla="*/ 1041400 h 1571625"/>
              <a:gd name="connsiteX22" fmla="*/ 536575 w 819150"/>
              <a:gd name="connsiteY22" fmla="*/ 1108075 h 1571625"/>
              <a:gd name="connsiteX23" fmla="*/ 527050 w 819150"/>
              <a:gd name="connsiteY23" fmla="*/ 1317625 h 1571625"/>
              <a:gd name="connsiteX24" fmla="*/ 533400 w 819150"/>
              <a:gd name="connsiteY24" fmla="*/ 1384300 h 1571625"/>
              <a:gd name="connsiteX25" fmla="*/ 533400 w 819150"/>
              <a:gd name="connsiteY25" fmla="*/ 1419225 h 1571625"/>
              <a:gd name="connsiteX26" fmla="*/ 530225 w 819150"/>
              <a:gd name="connsiteY26" fmla="*/ 1485900 h 1571625"/>
              <a:gd name="connsiteX27" fmla="*/ 520700 w 819150"/>
              <a:gd name="connsiteY27" fmla="*/ 1558925 h 1571625"/>
              <a:gd name="connsiteX28" fmla="*/ 517525 w 819150"/>
              <a:gd name="connsiteY28" fmla="*/ 1571625 h 1571625"/>
              <a:gd name="connsiteX29" fmla="*/ 412750 w 819150"/>
              <a:gd name="connsiteY29" fmla="*/ 1546225 h 1571625"/>
              <a:gd name="connsiteX30" fmla="*/ 288925 w 819150"/>
              <a:gd name="connsiteY30" fmla="*/ 152717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9150" h="1571625">
                <a:moveTo>
                  <a:pt x="288925" y="1527175"/>
                </a:moveTo>
                <a:lnTo>
                  <a:pt x="187325" y="1517650"/>
                </a:lnTo>
                <a:lnTo>
                  <a:pt x="184150" y="1466850"/>
                </a:lnTo>
                <a:lnTo>
                  <a:pt x="22225" y="1463675"/>
                </a:lnTo>
                <a:lnTo>
                  <a:pt x="0" y="1273175"/>
                </a:lnTo>
                <a:lnTo>
                  <a:pt x="22225" y="952500"/>
                </a:lnTo>
                <a:lnTo>
                  <a:pt x="104775" y="663575"/>
                </a:lnTo>
                <a:lnTo>
                  <a:pt x="244475" y="292100"/>
                </a:lnTo>
                <a:lnTo>
                  <a:pt x="349250" y="50800"/>
                </a:lnTo>
                <a:lnTo>
                  <a:pt x="387350" y="0"/>
                </a:lnTo>
                <a:lnTo>
                  <a:pt x="530225" y="69850"/>
                </a:lnTo>
                <a:lnTo>
                  <a:pt x="577850" y="22225"/>
                </a:lnTo>
                <a:lnTo>
                  <a:pt x="654050" y="57150"/>
                </a:lnTo>
                <a:lnTo>
                  <a:pt x="622300" y="98425"/>
                </a:lnTo>
                <a:lnTo>
                  <a:pt x="692150" y="152400"/>
                </a:lnTo>
                <a:lnTo>
                  <a:pt x="774700" y="215900"/>
                </a:lnTo>
                <a:lnTo>
                  <a:pt x="806450" y="304800"/>
                </a:lnTo>
                <a:lnTo>
                  <a:pt x="819150" y="412750"/>
                </a:lnTo>
                <a:lnTo>
                  <a:pt x="771525" y="508000"/>
                </a:lnTo>
                <a:lnTo>
                  <a:pt x="638175" y="714375"/>
                </a:lnTo>
                <a:lnTo>
                  <a:pt x="625475" y="749300"/>
                </a:lnTo>
                <a:lnTo>
                  <a:pt x="552450" y="1041400"/>
                </a:lnTo>
                <a:lnTo>
                  <a:pt x="536575" y="1108075"/>
                </a:lnTo>
                <a:lnTo>
                  <a:pt x="527050" y="1317625"/>
                </a:lnTo>
                <a:lnTo>
                  <a:pt x="533400" y="1384300"/>
                </a:lnTo>
                <a:lnTo>
                  <a:pt x="533400" y="1419225"/>
                </a:lnTo>
                <a:lnTo>
                  <a:pt x="530225" y="1485900"/>
                </a:lnTo>
                <a:lnTo>
                  <a:pt x="520700" y="1558925"/>
                </a:lnTo>
                <a:lnTo>
                  <a:pt x="517525" y="1571625"/>
                </a:lnTo>
                <a:lnTo>
                  <a:pt x="412750" y="1546225"/>
                </a:lnTo>
                <a:lnTo>
                  <a:pt x="288925" y="1527175"/>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D214636-AF19-574C-A862-E9BDB1FA71D0}"/>
              </a:ext>
            </a:extLst>
          </p:cNvPr>
          <p:cNvSpPr/>
          <p:nvPr/>
        </p:nvSpPr>
        <p:spPr>
          <a:xfrm>
            <a:off x="6478320" y="2753205"/>
            <a:ext cx="564117" cy="1296890"/>
          </a:xfrm>
          <a:custGeom>
            <a:avLst/>
            <a:gdLst>
              <a:gd name="connsiteX0" fmla="*/ 174625 w 660400"/>
              <a:gd name="connsiteY0" fmla="*/ 1473200 h 1473200"/>
              <a:gd name="connsiteX1" fmla="*/ 193675 w 660400"/>
              <a:gd name="connsiteY1" fmla="*/ 1390650 h 1473200"/>
              <a:gd name="connsiteX2" fmla="*/ 85725 w 660400"/>
              <a:gd name="connsiteY2" fmla="*/ 1371600 h 1473200"/>
              <a:gd name="connsiteX3" fmla="*/ 41275 w 660400"/>
              <a:gd name="connsiteY3" fmla="*/ 1336675 h 1473200"/>
              <a:gd name="connsiteX4" fmla="*/ 6350 w 660400"/>
              <a:gd name="connsiteY4" fmla="*/ 1279525 h 1473200"/>
              <a:gd name="connsiteX5" fmla="*/ 0 w 660400"/>
              <a:gd name="connsiteY5" fmla="*/ 1209675 h 1473200"/>
              <a:gd name="connsiteX6" fmla="*/ 12700 w 660400"/>
              <a:gd name="connsiteY6" fmla="*/ 1038225 h 1473200"/>
              <a:gd name="connsiteX7" fmla="*/ 31750 w 660400"/>
              <a:gd name="connsiteY7" fmla="*/ 892175 h 1473200"/>
              <a:gd name="connsiteX8" fmla="*/ 98425 w 660400"/>
              <a:gd name="connsiteY8" fmla="*/ 717550 h 1473200"/>
              <a:gd name="connsiteX9" fmla="*/ 139700 w 660400"/>
              <a:gd name="connsiteY9" fmla="*/ 574675 h 1473200"/>
              <a:gd name="connsiteX10" fmla="*/ 177800 w 660400"/>
              <a:gd name="connsiteY10" fmla="*/ 514350 h 1473200"/>
              <a:gd name="connsiteX11" fmla="*/ 234950 w 660400"/>
              <a:gd name="connsiteY11" fmla="*/ 368300 h 1473200"/>
              <a:gd name="connsiteX12" fmla="*/ 279400 w 660400"/>
              <a:gd name="connsiteY12" fmla="*/ 250825 h 1473200"/>
              <a:gd name="connsiteX13" fmla="*/ 311150 w 660400"/>
              <a:gd name="connsiteY13" fmla="*/ 161925 h 1473200"/>
              <a:gd name="connsiteX14" fmla="*/ 358775 w 660400"/>
              <a:gd name="connsiteY14" fmla="*/ 92075 h 1473200"/>
              <a:gd name="connsiteX15" fmla="*/ 396875 w 660400"/>
              <a:gd name="connsiteY15" fmla="*/ 79375 h 1473200"/>
              <a:gd name="connsiteX16" fmla="*/ 457200 w 660400"/>
              <a:gd name="connsiteY16" fmla="*/ 76200 h 1473200"/>
              <a:gd name="connsiteX17" fmla="*/ 492125 w 660400"/>
              <a:gd name="connsiteY17" fmla="*/ 66675 h 1473200"/>
              <a:gd name="connsiteX18" fmla="*/ 549275 w 660400"/>
              <a:gd name="connsiteY18" fmla="*/ 0 h 1473200"/>
              <a:gd name="connsiteX19" fmla="*/ 561975 w 660400"/>
              <a:gd name="connsiteY19" fmla="*/ 6350 h 1473200"/>
              <a:gd name="connsiteX20" fmla="*/ 536575 w 660400"/>
              <a:gd name="connsiteY20" fmla="*/ 66675 h 1473200"/>
              <a:gd name="connsiteX21" fmla="*/ 558800 w 660400"/>
              <a:gd name="connsiteY21" fmla="*/ 98425 h 1473200"/>
              <a:gd name="connsiteX22" fmla="*/ 596900 w 660400"/>
              <a:gd name="connsiteY22" fmla="*/ 152400 h 1473200"/>
              <a:gd name="connsiteX23" fmla="*/ 657225 w 660400"/>
              <a:gd name="connsiteY23" fmla="*/ 254000 h 1473200"/>
              <a:gd name="connsiteX24" fmla="*/ 660400 w 660400"/>
              <a:gd name="connsiteY24" fmla="*/ 352425 h 1473200"/>
              <a:gd name="connsiteX25" fmla="*/ 660400 w 660400"/>
              <a:gd name="connsiteY25" fmla="*/ 441325 h 1473200"/>
              <a:gd name="connsiteX26" fmla="*/ 641350 w 660400"/>
              <a:gd name="connsiteY26" fmla="*/ 517525 h 1473200"/>
              <a:gd name="connsiteX27" fmla="*/ 581025 w 660400"/>
              <a:gd name="connsiteY27" fmla="*/ 600075 h 1473200"/>
              <a:gd name="connsiteX28" fmla="*/ 542925 w 660400"/>
              <a:gd name="connsiteY28" fmla="*/ 666750 h 1473200"/>
              <a:gd name="connsiteX29" fmla="*/ 466725 w 660400"/>
              <a:gd name="connsiteY29" fmla="*/ 771525 h 1473200"/>
              <a:gd name="connsiteX30" fmla="*/ 460375 w 660400"/>
              <a:gd name="connsiteY30" fmla="*/ 860425 h 1473200"/>
              <a:gd name="connsiteX31" fmla="*/ 450850 w 660400"/>
              <a:gd name="connsiteY31" fmla="*/ 904875 h 1473200"/>
              <a:gd name="connsiteX32" fmla="*/ 450850 w 660400"/>
              <a:gd name="connsiteY32" fmla="*/ 904875 h 1473200"/>
              <a:gd name="connsiteX33" fmla="*/ 384175 w 660400"/>
              <a:gd name="connsiteY33" fmla="*/ 917575 h 1473200"/>
              <a:gd name="connsiteX34" fmla="*/ 346075 w 660400"/>
              <a:gd name="connsiteY34" fmla="*/ 908050 h 1473200"/>
              <a:gd name="connsiteX35" fmla="*/ 304800 w 660400"/>
              <a:gd name="connsiteY35" fmla="*/ 914400 h 1473200"/>
              <a:gd name="connsiteX36" fmla="*/ 279400 w 660400"/>
              <a:gd name="connsiteY36" fmla="*/ 923925 h 1473200"/>
              <a:gd name="connsiteX37" fmla="*/ 244475 w 660400"/>
              <a:gd name="connsiteY37" fmla="*/ 939800 h 1473200"/>
              <a:gd name="connsiteX38" fmla="*/ 234950 w 660400"/>
              <a:gd name="connsiteY38" fmla="*/ 1003300 h 1473200"/>
              <a:gd name="connsiteX39" fmla="*/ 250825 w 660400"/>
              <a:gd name="connsiteY39" fmla="*/ 1041400 h 1473200"/>
              <a:gd name="connsiteX40" fmla="*/ 295275 w 660400"/>
              <a:gd name="connsiteY40" fmla="*/ 1073150 h 1473200"/>
              <a:gd name="connsiteX41" fmla="*/ 349250 w 660400"/>
              <a:gd name="connsiteY41" fmla="*/ 1101725 h 1473200"/>
              <a:gd name="connsiteX42" fmla="*/ 428625 w 660400"/>
              <a:gd name="connsiteY42" fmla="*/ 1139825 h 1473200"/>
              <a:gd name="connsiteX43" fmla="*/ 425450 w 660400"/>
              <a:gd name="connsiteY43" fmla="*/ 1203325 h 1473200"/>
              <a:gd name="connsiteX44" fmla="*/ 415925 w 660400"/>
              <a:gd name="connsiteY44" fmla="*/ 1333500 h 1473200"/>
              <a:gd name="connsiteX45" fmla="*/ 396875 w 660400"/>
              <a:gd name="connsiteY45" fmla="*/ 1390650 h 1473200"/>
              <a:gd name="connsiteX46" fmla="*/ 368300 w 660400"/>
              <a:gd name="connsiteY46" fmla="*/ 1419225 h 1473200"/>
              <a:gd name="connsiteX47" fmla="*/ 336550 w 660400"/>
              <a:gd name="connsiteY47" fmla="*/ 1422400 h 1473200"/>
              <a:gd name="connsiteX48" fmla="*/ 301625 w 660400"/>
              <a:gd name="connsiteY48" fmla="*/ 1425575 h 1473200"/>
              <a:gd name="connsiteX49" fmla="*/ 269875 w 660400"/>
              <a:gd name="connsiteY49" fmla="*/ 1425575 h 1473200"/>
              <a:gd name="connsiteX50" fmla="*/ 238125 w 660400"/>
              <a:gd name="connsiteY50" fmla="*/ 1422400 h 1473200"/>
              <a:gd name="connsiteX51" fmla="*/ 174625 w 660400"/>
              <a:gd name="connsiteY51" fmla="*/ 147320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60400" h="1473200">
                <a:moveTo>
                  <a:pt x="174625" y="1473200"/>
                </a:moveTo>
                <a:lnTo>
                  <a:pt x="193675" y="1390650"/>
                </a:lnTo>
                <a:lnTo>
                  <a:pt x="85725" y="1371600"/>
                </a:lnTo>
                <a:lnTo>
                  <a:pt x="41275" y="1336675"/>
                </a:lnTo>
                <a:lnTo>
                  <a:pt x="6350" y="1279525"/>
                </a:lnTo>
                <a:lnTo>
                  <a:pt x="0" y="1209675"/>
                </a:lnTo>
                <a:lnTo>
                  <a:pt x="12700" y="1038225"/>
                </a:lnTo>
                <a:lnTo>
                  <a:pt x="31750" y="892175"/>
                </a:lnTo>
                <a:lnTo>
                  <a:pt x="98425" y="717550"/>
                </a:lnTo>
                <a:lnTo>
                  <a:pt x="139700" y="574675"/>
                </a:lnTo>
                <a:lnTo>
                  <a:pt x="177800" y="514350"/>
                </a:lnTo>
                <a:lnTo>
                  <a:pt x="234950" y="368300"/>
                </a:lnTo>
                <a:lnTo>
                  <a:pt x="279400" y="250825"/>
                </a:lnTo>
                <a:lnTo>
                  <a:pt x="311150" y="161925"/>
                </a:lnTo>
                <a:lnTo>
                  <a:pt x="358775" y="92075"/>
                </a:lnTo>
                <a:lnTo>
                  <a:pt x="396875" y="79375"/>
                </a:lnTo>
                <a:lnTo>
                  <a:pt x="457200" y="76200"/>
                </a:lnTo>
                <a:lnTo>
                  <a:pt x="492125" y="66675"/>
                </a:lnTo>
                <a:lnTo>
                  <a:pt x="549275" y="0"/>
                </a:lnTo>
                <a:lnTo>
                  <a:pt x="561975" y="6350"/>
                </a:lnTo>
                <a:lnTo>
                  <a:pt x="536575" y="66675"/>
                </a:lnTo>
                <a:lnTo>
                  <a:pt x="558800" y="98425"/>
                </a:lnTo>
                <a:lnTo>
                  <a:pt x="596900" y="152400"/>
                </a:lnTo>
                <a:lnTo>
                  <a:pt x="657225" y="254000"/>
                </a:lnTo>
                <a:lnTo>
                  <a:pt x="660400" y="352425"/>
                </a:lnTo>
                <a:lnTo>
                  <a:pt x="660400" y="441325"/>
                </a:lnTo>
                <a:lnTo>
                  <a:pt x="641350" y="517525"/>
                </a:lnTo>
                <a:lnTo>
                  <a:pt x="581025" y="600075"/>
                </a:lnTo>
                <a:lnTo>
                  <a:pt x="542925" y="666750"/>
                </a:lnTo>
                <a:lnTo>
                  <a:pt x="466725" y="771525"/>
                </a:lnTo>
                <a:lnTo>
                  <a:pt x="460375" y="860425"/>
                </a:lnTo>
                <a:lnTo>
                  <a:pt x="450850" y="904875"/>
                </a:lnTo>
                <a:lnTo>
                  <a:pt x="450850" y="904875"/>
                </a:lnTo>
                <a:lnTo>
                  <a:pt x="384175" y="917575"/>
                </a:lnTo>
                <a:lnTo>
                  <a:pt x="346075" y="908050"/>
                </a:lnTo>
                <a:lnTo>
                  <a:pt x="304800" y="914400"/>
                </a:lnTo>
                <a:lnTo>
                  <a:pt x="279400" y="923925"/>
                </a:lnTo>
                <a:lnTo>
                  <a:pt x="244475" y="939800"/>
                </a:lnTo>
                <a:lnTo>
                  <a:pt x="234950" y="1003300"/>
                </a:lnTo>
                <a:lnTo>
                  <a:pt x="250825" y="1041400"/>
                </a:lnTo>
                <a:lnTo>
                  <a:pt x="295275" y="1073150"/>
                </a:lnTo>
                <a:lnTo>
                  <a:pt x="349250" y="1101725"/>
                </a:lnTo>
                <a:lnTo>
                  <a:pt x="428625" y="1139825"/>
                </a:lnTo>
                <a:lnTo>
                  <a:pt x="425450" y="1203325"/>
                </a:lnTo>
                <a:lnTo>
                  <a:pt x="415925" y="1333500"/>
                </a:lnTo>
                <a:lnTo>
                  <a:pt x="396875" y="1390650"/>
                </a:lnTo>
                <a:lnTo>
                  <a:pt x="368300" y="1419225"/>
                </a:lnTo>
                <a:lnTo>
                  <a:pt x="336550" y="1422400"/>
                </a:lnTo>
                <a:lnTo>
                  <a:pt x="301625" y="1425575"/>
                </a:lnTo>
                <a:lnTo>
                  <a:pt x="269875" y="1425575"/>
                </a:lnTo>
                <a:lnTo>
                  <a:pt x="238125" y="1422400"/>
                </a:lnTo>
                <a:lnTo>
                  <a:pt x="174625" y="1473200"/>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7EA53FD0-CBBE-F54D-893C-642011BCE5CD}"/>
              </a:ext>
            </a:extLst>
          </p:cNvPr>
          <p:cNvSpPr/>
          <p:nvPr/>
        </p:nvSpPr>
        <p:spPr>
          <a:xfrm>
            <a:off x="6500017" y="2767180"/>
            <a:ext cx="507163" cy="1260555"/>
          </a:xfrm>
          <a:custGeom>
            <a:avLst/>
            <a:gdLst>
              <a:gd name="connsiteX0" fmla="*/ 168275 w 593725"/>
              <a:gd name="connsiteY0" fmla="*/ 1431925 h 1431925"/>
              <a:gd name="connsiteX1" fmla="*/ 190500 w 593725"/>
              <a:gd name="connsiteY1" fmla="*/ 1349375 h 1431925"/>
              <a:gd name="connsiteX2" fmla="*/ 149225 w 593725"/>
              <a:gd name="connsiteY2" fmla="*/ 1323975 h 1431925"/>
              <a:gd name="connsiteX3" fmla="*/ 85725 w 593725"/>
              <a:gd name="connsiteY3" fmla="*/ 1317625 h 1431925"/>
              <a:gd name="connsiteX4" fmla="*/ 15875 w 593725"/>
              <a:gd name="connsiteY4" fmla="*/ 1266825 h 1431925"/>
              <a:gd name="connsiteX5" fmla="*/ 0 w 593725"/>
              <a:gd name="connsiteY5" fmla="*/ 1165225 h 1431925"/>
              <a:gd name="connsiteX6" fmla="*/ 44450 w 593725"/>
              <a:gd name="connsiteY6" fmla="*/ 908050 h 1431925"/>
              <a:gd name="connsiteX7" fmla="*/ 85725 w 593725"/>
              <a:gd name="connsiteY7" fmla="*/ 774700 h 1431925"/>
              <a:gd name="connsiteX8" fmla="*/ 123825 w 593725"/>
              <a:gd name="connsiteY8" fmla="*/ 644525 h 1431925"/>
              <a:gd name="connsiteX9" fmla="*/ 168275 w 593725"/>
              <a:gd name="connsiteY9" fmla="*/ 609600 h 1431925"/>
              <a:gd name="connsiteX10" fmla="*/ 225425 w 593725"/>
              <a:gd name="connsiteY10" fmla="*/ 434975 h 1431925"/>
              <a:gd name="connsiteX11" fmla="*/ 250825 w 593725"/>
              <a:gd name="connsiteY11" fmla="*/ 349250 h 1431925"/>
              <a:gd name="connsiteX12" fmla="*/ 304800 w 593725"/>
              <a:gd name="connsiteY12" fmla="*/ 212725 h 1431925"/>
              <a:gd name="connsiteX13" fmla="*/ 346075 w 593725"/>
              <a:gd name="connsiteY13" fmla="*/ 155575 h 1431925"/>
              <a:gd name="connsiteX14" fmla="*/ 412750 w 593725"/>
              <a:gd name="connsiteY14" fmla="*/ 85725 h 1431925"/>
              <a:gd name="connsiteX15" fmla="*/ 463550 w 593725"/>
              <a:gd name="connsiteY15" fmla="*/ 85725 h 1431925"/>
              <a:gd name="connsiteX16" fmla="*/ 517525 w 593725"/>
              <a:gd name="connsiteY16" fmla="*/ 0 h 1431925"/>
              <a:gd name="connsiteX17" fmla="*/ 495300 w 593725"/>
              <a:gd name="connsiteY17" fmla="*/ 104775 h 1431925"/>
              <a:gd name="connsiteX18" fmla="*/ 539750 w 593725"/>
              <a:gd name="connsiteY18" fmla="*/ 152400 h 1431925"/>
              <a:gd name="connsiteX19" fmla="*/ 593725 w 593725"/>
              <a:gd name="connsiteY19" fmla="*/ 311150 h 1431925"/>
              <a:gd name="connsiteX20" fmla="*/ 571500 w 593725"/>
              <a:gd name="connsiteY20" fmla="*/ 517525 h 1431925"/>
              <a:gd name="connsiteX21" fmla="*/ 463550 w 593725"/>
              <a:gd name="connsiteY21" fmla="*/ 609600 h 1431925"/>
              <a:gd name="connsiteX22" fmla="*/ 438150 w 593725"/>
              <a:gd name="connsiteY22" fmla="*/ 679450 h 1431925"/>
              <a:gd name="connsiteX23" fmla="*/ 396875 w 593725"/>
              <a:gd name="connsiteY23" fmla="*/ 838200 h 1431925"/>
              <a:gd name="connsiteX24" fmla="*/ 301625 w 593725"/>
              <a:gd name="connsiteY24" fmla="*/ 873125 h 1431925"/>
              <a:gd name="connsiteX25" fmla="*/ 206375 w 593725"/>
              <a:gd name="connsiteY25" fmla="*/ 879475 h 1431925"/>
              <a:gd name="connsiteX26" fmla="*/ 165100 w 593725"/>
              <a:gd name="connsiteY26" fmla="*/ 1031875 h 1431925"/>
              <a:gd name="connsiteX27" fmla="*/ 254000 w 593725"/>
              <a:gd name="connsiteY27" fmla="*/ 1089025 h 1431925"/>
              <a:gd name="connsiteX28" fmla="*/ 352425 w 593725"/>
              <a:gd name="connsiteY28" fmla="*/ 1133475 h 1431925"/>
              <a:gd name="connsiteX29" fmla="*/ 365125 w 593725"/>
              <a:gd name="connsiteY29" fmla="*/ 1168400 h 1431925"/>
              <a:gd name="connsiteX30" fmla="*/ 374650 w 593725"/>
              <a:gd name="connsiteY30" fmla="*/ 1203325 h 1431925"/>
              <a:gd name="connsiteX31" fmla="*/ 342900 w 593725"/>
              <a:gd name="connsiteY31" fmla="*/ 1314450 h 1431925"/>
              <a:gd name="connsiteX32" fmla="*/ 320675 w 593725"/>
              <a:gd name="connsiteY32" fmla="*/ 1362075 h 1431925"/>
              <a:gd name="connsiteX33" fmla="*/ 279400 w 593725"/>
              <a:gd name="connsiteY33" fmla="*/ 1390650 h 1431925"/>
              <a:gd name="connsiteX34" fmla="*/ 228600 w 593725"/>
              <a:gd name="connsiteY34" fmla="*/ 1381125 h 1431925"/>
              <a:gd name="connsiteX35" fmla="*/ 168275 w 593725"/>
              <a:gd name="connsiteY35" fmla="*/ 1431925 h 143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3725" h="1431925">
                <a:moveTo>
                  <a:pt x="168275" y="1431925"/>
                </a:moveTo>
                <a:lnTo>
                  <a:pt x="190500" y="1349375"/>
                </a:lnTo>
                <a:lnTo>
                  <a:pt x="149225" y="1323975"/>
                </a:lnTo>
                <a:lnTo>
                  <a:pt x="85725" y="1317625"/>
                </a:lnTo>
                <a:lnTo>
                  <a:pt x="15875" y="1266825"/>
                </a:lnTo>
                <a:lnTo>
                  <a:pt x="0" y="1165225"/>
                </a:lnTo>
                <a:lnTo>
                  <a:pt x="44450" y="908050"/>
                </a:lnTo>
                <a:lnTo>
                  <a:pt x="85725" y="774700"/>
                </a:lnTo>
                <a:lnTo>
                  <a:pt x="123825" y="644525"/>
                </a:lnTo>
                <a:lnTo>
                  <a:pt x="168275" y="609600"/>
                </a:lnTo>
                <a:lnTo>
                  <a:pt x="225425" y="434975"/>
                </a:lnTo>
                <a:lnTo>
                  <a:pt x="250825" y="349250"/>
                </a:lnTo>
                <a:lnTo>
                  <a:pt x="304800" y="212725"/>
                </a:lnTo>
                <a:lnTo>
                  <a:pt x="346075" y="155575"/>
                </a:lnTo>
                <a:lnTo>
                  <a:pt x="412750" y="85725"/>
                </a:lnTo>
                <a:lnTo>
                  <a:pt x="463550" y="85725"/>
                </a:lnTo>
                <a:lnTo>
                  <a:pt x="517525" y="0"/>
                </a:lnTo>
                <a:lnTo>
                  <a:pt x="495300" y="104775"/>
                </a:lnTo>
                <a:lnTo>
                  <a:pt x="539750" y="152400"/>
                </a:lnTo>
                <a:lnTo>
                  <a:pt x="593725" y="311150"/>
                </a:lnTo>
                <a:lnTo>
                  <a:pt x="571500" y="517525"/>
                </a:lnTo>
                <a:lnTo>
                  <a:pt x="463550" y="609600"/>
                </a:lnTo>
                <a:lnTo>
                  <a:pt x="438150" y="679450"/>
                </a:lnTo>
                <a:lnTo>
                  <a:pt x="396875" y="838200"/>
                </a:lnTo>
                <a:lnTo>
                  <a:pt x="301625" y="873125"/>
                </a:lnTo>
                <a:lnTo>
                  <a:pt x="206375" y="879475"/>
                </a:lnTo>
                <a:lnTo>
                  <a:pt x="165100" y="1031875"/>
                </a:lnTo>
                <a:lnTo>
                  <a:pt x="254000" y="1089025"/>
                </a:lnTo>
                <a:lnTo>
                  <a:pt x="352425" y="1133475"/>
                </a:lnTo>
                <a:lnTo>
                  <a:pt x="365125" y="1168400"/>
                </a:lnTo>
                <a:lnTo>
                  <a:pt x="374650" y="1203325"/>
                </a:lnTo>
                <a:lnTo>
                  <a:pt x="342900" y="1314450"/>
                </a:lnTo>
                <a:lnTo>
                  <a:pt x="320675" y="1362075"/>
                </a:lnTo>
                <a:lnTo>
                  <a:pt x="279400" y="1390650"/>
                </a:lnTo>
                <a:lnTo>
                  <a:pt x="228600" y="1381125"/>
                </a:lnTo>
                <a:lnTo>
                  <a:pt x="168275" y="1431925"/>
                </a:ln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D6834E95-F347-2E46-96FB-FC14FCD87BE7}"/>
              </a:ext>
            </a:extLst>
          </p:cNvPr>
          <p:cNvSpPr/>
          <p:nvPr/>
        </p:nvSpPr>
        <p:spPr>
          <a:xfrm>
            <a:off x="6391533" y="2071220"/>
            <a:ext cx="1765577" cy="1165524"/>
          </a:xfrm>
          <a:custGeom>
            <a:avLst/>
            <a:gdLst>
              <a:gd name="connsiteX0" fmla="*/ 644525 w 2066925"/>
              <a:gd name="connsiteY0" fmla="*/ 720725 h 1323975"/>
              <a:gd name="connsiteX1" fmla="*/ 676275 w 2066925"/>
              <a:gd name="connsiteY1" fmla="*/ 657225 h 1323975"/>
              <a:gd name="connsiteX2" fmla="*/ 463550 w 2066925"/>
              <a:gd name="connsiteY2" fmla="*/ 574675 h 1323975"/>
              <a:gd name="connsiteX3" fmla="*/ 273050 w 2066925"/>
              <a:gd name="connsiteY3" fmla="*/ 473075 h 1323975"/>
              <a:gd name="connsiteX4" fmla="*/ 104775 w 2066925"/>
              <a:gd name="connsiteY4" fmla="*/ 441325 h 1323975"/>
              <a:gd name="connsiteX5" fmla="*/ 0 w 2066925"/>
              <a:gd name="connsiteY5" fmla="*/ 412750 h 1323975"/>
              <a:gd name="connsiteX6" fmla="*/ 53975 w 2066925"/>
              <a:gd name="connsiteY6" fmla="*/ 269875 h 1323975"/>
              <a:gd name="connsiteX7" fmla="*/ 152400 w 2066925"/>
              <a:gd name="connsiteY7" fmla="*/ 85725 h 1323975"/>
              <a:gd name="connsiteX8" fmla="*/ 225425 w 2066925"/>
              <a:gd name="connsiteY8" fmla="*/ 0 h 1323975"/>
              <a:gd name="connsiteX9" fmla="*/ 984250 w 2066925"/>
              <a:gd name="connsiteY9" fmla="*/ 358775 h 1323975"/>
              <a:gd name="connsiteX10" fmla="*/ 1343025 w 2066925"/>
              <a:gd name="connsiteY10" fmla="*/ 517525 h 1323975"/>
              <a:gd name="connsiteX11" fmla="*/ 1800225 w 2066925"/>
              <a:gd name="connsiteY11" fmla="*/ 720725 h 1323975"/>
              <a:gd name="connsiteX12" fmla="*/ 2003425 w 2066925"/>
              <a:gd name="connsiteY12" fmla="*/ 800100 h 1323975"/>
              <a:gd name="connsiteX13" fmla="*/ 2041525 w 2066925"/>
              <a:gd name="connsiteY13" fmla="*/ 822325 h 1323975"/>
              <a:gd name="connsiteX14" fmla="*/ 1990725 w 2066925"/>
              <a:gd name="connsiteY14" fmla="*/ 936625 h 1323975"/>
              <a:gd name="connsiteX15" fmla="*/ 2066925 w 2066925"/>
              <a:gd name="connsiteY15" fmla="*/ 958850 h 1323975"/>
              <a:gd name="connsiteX16" fmla="*/ 1892300 w 2066925"/>
              <a:gd name="connsiteY16" fmla="*/ 1323975 h 1323975"/>
              <a:gd name="connsiteX17" fmla="*/ 1797050 w 2066925"/>
              <a:gd name="connsiteY17" fmla="*/ 1270000 h 1323975"/>
              <a:gd name="connsiteX18" fmla="*/ 1825625 w 2066925"/>
              <a:gd name="connsiteY18" fmla="*/ 1206500 h 1323975"/>
              <a:gd name="connsiteX19" fmla="*/ 1574800 w 2066925"/>
              <a:gd name="connsiteY19" fmla="*/ 1085850 h 1323975"/>
              <a:gd name="connsiteX20" fmla="*/ 1308100 w 2066925"/>
              <a:gd name="connsiteY20" fmla="*/ 981075 h 1323975"/>
              <a:gd name="connsiteX21" fmla="*/ 1222375 w 2066925"/>
              <a:gd name="connsiteY21" fmla="*/ 946150 h 1323975"/>
              <a:gd name="connsiteX22" fmla="*/ 1031875 w 2066925"/>
              <a:gd name="connsiteY22" fmla="*/ 965200 h 1323975"/>
              <a:gd name="connsiteX23" fmla="*/ 1031875 w 2066925"/>
              <a:gd name="connsiteY23" fmla="*/ 965200 h 1323975"/>
              <a:gd name="connsiteX24" fmla="*/ 962025 w 2066925"/>
              <a:gd name="connsiteY24" fmla="*/ 882650 h 1323975"/>
              <a:gd name="connsiteX25" fmla="*/ 860425 w 2066925"/>
              <a:gd name="connsiteY25" fmla="*/ 800100 h 1323975"/>
              <a:gd name="connsiteX26" fmla="*/ 787400 w 2066925"/>
              <a:gd name="connsiteY26" fmla="*/ 736600 h 1323975"/>
              <a:gd name="connsiteX27" fmla="*/ 762000 w 2066925"/>
              <a:gd name="connsiteY27" fmla="*/ 704850 h 1323975"/>
              <a:gd name="connsiteX28" fmla="*/ 723900 w 2066925"/>
              <a:gd name="connsiteY28" fmla="*/ 768350 h 1323975"/>
              <a:gd name="connsiteX29" fmla="*/ 644525 w 2066925"/>
              <a:gd name="connsiteY29" fmla="*/ 72072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66925" h="1323975">
                <a:moveTo>
                  <a:pt x="644525" y="720725"/>
                </a:moveTo>
                <a:lnTo>
                  <a:pt x="676275" y="657225"/>
                </a:lnTo>
                <a:lnTo>
                  <a:pt x="463550" y="574675"/>
                </a:lnTo>
                <a:lnTo>
                  <a:pt x="273050" y="473075"/>
                </a:lnTo>
                <a:lnTo>
                  <a:pt x="104775" y="441325"/>
                </a:lnTo>
                <a:lnTo>
                  <a:pt x="0" y="412750"/>
                </a:lnTo>
                <a:lnTo>
                  <a:pt x="53975" y="269875"/>
                </a:lnTo>
                <a:lnTo>
                  <a:pt x="152400" y="85725"/>
                </a:lnTo>
                <a:lnTo>
                  <a:pt x="225425" y="0"/>
                </a:lnTo>
                <a:lnTo>
                  <a:pt x="984250" y="358775"/>
                </a:lnTo>
                <a:lnTo>
                  <a:pt x="1343025" y="517525"/>
                </a:lnTo>
                <a:lnTo>
                  <a:pt x="1800225" y="720725"/>
                </a:lnTo>
                <a:lnTo>
                  <a:pt x="2003425" y="800100"/>
                </a:lnTo>
                <a:lnTo>
                  <a:pt x="2041525" y="822325"/>
                </a:lnTo>
                <a:lnTo>
                  <a:pt x="1990725" y="936625"/>
                </a:lnTo>
                <a:lnTo>
                  <a:pt x="2066925" y="958850"/>
                </a:lnTo>
                <a:lnTo>
                  <a:pt x="1892300" y="1323975"/>
                </a:lnTo>
                <a:lnTo>
                  <a:pt x="1797050" y="1270000"/>
                </a:lnTo>
                <a:lnTo>
                  <a:pt x="1825625" y="1206500"/>
                </a:lnTo>
                <a:lnTo>
                  <a:pt x="1574800" y="1085850"/>
                </a:lnTo>
                <a:lnTo>
                  <a:pt x="1308100" y="981075"/>
                </a:lnTo>
                <a:lnTo>
                  <a:pt x="1222375" y="946150"/>
                </a:lnTo>
                <a:lnTo>
                  <a:pt x="1031875" y="965200"/>
                </a:lnTo>
                <a:lnTo>
                  <a:pt x="1031875" y="965200"/>
                </a:lnTo>
                <a:lnTo>
                  <a:pt x="962025" y="882650"/>
                </a:lnTo>
                <a:lnTo>
                  <a:pt x="860425" y="800100"/>
                </a:lnTo>
                <a:lnTo>
                  <a:pt x="787400" y="736600"/>
                </a:lnTo>
                <a:lnTo>
                  <a:pt x="762000" y="704850"/>
                </a:lnTo>
                <a:lnTo>
                  <a:pt x="723900" y="768350"/>
                </a:lnTo>
                <a:lnTo>
                  <a:pt x="644525" y="720725"/>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C27B23B6-D161-3A44-AC0D-096F8110673F}"/>
              </a:ext>
            </a:extLst>
          </p:cNvPr>
          <p:cNvSpPr/>
          <p:nvPr/>
        </p:nvSpPr>
        <p:spPr>
          <a:xfrm>
            <a:off x="6494593" y="2169046"/>
            <a:ext cx="1570306" cy="911177"/>
          </a:xfrm>
          <a:custGeom>
            <a:avLst/>
            <a:gdLst>
              <a:gd name="connsiteX0" fmla="*/ 539750 w 1838325"/>
              <a:gd name="connsiteY0" fmla="*/ 625475 h 1035050"/>
              <a:gd name="connsiteX1" fmla="*/ 603250 w 1838325"/>
              <a:gd name="connsiteY1" fmla="*/ 527050 h 1035050"/>
              <a:gd name="connsiteX2" fmla="*/ 381000 w 1838325"/>
              <a:gd name="connsiteY2" fmla="*/ 425450 h 1035050"/>
              <a:gd name="connsiteX3" fmla="*/ 168275 w 1838325"/>
              <a:gd name="connsiteY3" fmla="*/ 311150 h 1035050"/>
              <a:gd name="connsiteX4" fmla="*/ 19050 w 1838325"/>
              <a:gd name="connsiteY4" fmla="*/ 295275 h 1035050"/>
              <a:gd name="connsiteX5" fmla="*/ 0 w 1838325"/>
              <a:gd name="connsiteY5" fmla="*/ 257175 h 1035050"/>
              <a:gd name="connsiteX6" fmla="*/ 25400 w 1838325"/>
              <a:gd name="connsiteY6" fmla="*/ 155575 h 1035050"/>
              <a:gd name="connsiteX7" fmla="*/ 50800 w 1838325"/>
              <a:gd name="connsiteY7" fmla="*/ 92075 h 1035050"/>
              <a:gd name="connsiteX8" fmla="*/ 114300 w 1838325"/>
              <a:gd name="connsiteY8" fmla="*/ 44450 h 1035050"/>
              <a:gd name="connsiteX9" fmla="*/ 174625 w 1838325"/>
              <a:gd name="connsiteY9" fmla="*/ 0 h 1035050"/>
              <a:gd name="connsiteX10" fmla="*/ 231775 w 1838325"/>
              <a:gd name="connsiteY10" fmla="*/ 19050 h 1035050"/>
              <a:gd name="connsiteX11" fmla="*/ 285750 w 1838325"/>
              <a:gd name="connsiteY11" fmla="*/ 34925 h 1035050"/>
              <a:gd name="connsiteX12" fmla="*/ 365125 w 1838325"/>
              <a:gd name="connsiteY12" fmla="*/ 79375 h 1035050"/>
              <a:gd name="connsiteX13" fmla="*/ 428625 w 1838325"/>
              <a:gd name="connsiteY13" fmla="*/ 130175 h 1035050"/>
              <a:gd name="connsiteX14" fmla="*/ 536575 w 1838325"/>
              <a:gd name="connsiteY14" fmla="*/ 180975 h 1035050"/>
              <a:gd name="connsiteX15" fmla="*/ 628650 w 1838325"/>
              <a:gd name="connsiteY15" fmla="*/ 219075 h 1035050"/>
              <a:gd name="connsiteX16" fmla="*/ 698500 w 1838325"/>
              <a:gd name="connsiteY16" fmla="*/ 254000 h 1035050"/>
              <a:gd name="connsiteX17" fmla="*/ 733425 w 1838325"/>
              <a:gd name="connsiteY17" fmla="*/ 276225 h 1035050"/>
              <a:gd name="connsiteX18" fmla="*/ 733425 w 1838325"/>
              <a:gd name="connsiteY18" fmla="*/ 276225 h 1035050"/>
              <a:gd name="connsiteX19" fmla="*/ 746125 w 1838325"/>
              <a:gd name="connsiteY19" fmla="*/ 320675 h 1035050"/>
              <a:gd name="connsiteX20" fmla="*/ 739775 w 1838325"/>
              <a:gd name="connsiteY20" fmla="*/ 403225 h 1035050"/>
              <a:gd name="connsiteX21" fmla="*/ 739775 w 1838325"/>
              <a:gd name="connsiteY21" fmla="*/ 434975 h 1035050"/>
              <a:gd name="connsiteX22" fmla="*/ 771525 w 1838325"/>
              <a:gd name="connsiteY22" fmla="*/ 450850 h 1035050"/>
              <a:gd name="connsiteX23" fmla="*/ 803275 w 1838325"/>
              <a:gd name="connsiteY23" fmla="*/ 428625 h 1035050"/>
              <a:gd name="connsiteX24" fmla="*/ 809625 w 1838325"/>
              <a:gd name="connsiteY24" fmla="*/ 381000 h 1035050"/>
              <a:gd name="connsiteX25" fmla="*/ 815975 w 1838325"/>
              <a:gd name="connsiteY25" fmla="*/ 346075 h 1035050"/>
              <a:gd name="connsiteX26" fmla="*/ 815975 w 1838325"/>
              <a:gd name="connsiteY26" fmla="*/ 339725 h 1035050"/>
              <a:gd name="connsiteX27" fmla="*/ 927100 w 1838325"/>
              <a:gd name="connsiteY27" fmla="*/ 381000 h 1035050"/>
              <a:gd name="connsiteX28" fmla="*/ 987425 w 1838325"/>
              <a:gd name="connsiteY28" fmla="*/ 396875 h 1035050"/>
              <a:gd name="connsiteX29" fmla="*/ 1079500 w 1838325"/>
              <a:gd name="connsiteY29" fmla="*/ 431800 h 1035050"/>
              <a:gd name="connsiteX30" fmla="*/ 1219200 w 1838325"/>
              <a:gd name="connsiteY30" fmla="*/ 495300 h 1035050"/>
              <a:gd name="connsiteX31" fmla="*/ 1381125 w 1838325"/>
              <a:gd name="connsiteY31" fmla="*/ 565150 h 1035050"/>
              <a:gd name="connsiteX32" fmla="*/ 1406525 w 1838325"/>
              <a:gd name="connsiteY32" fmla="*/ 581025 h 1035050"/>
              <a:gd name="connsiteX33" fmla="*/ 1533525 w 1838325"/>
              <a:gd name="connsiteY33" fmla="*/ 631825 h 1035050"/>
              <a:gd name="connsiteX34" fmla="*/ 1689100 w 1838325"/>
              <a:gd name="connsiteY34" fmla="*/ 701675 h 1035050"/>
              <a:gd name="connsiteX35" fmla="*/ 1803400 w 1838325"/>
              <a:gd name="connsiteY35" fmla="*/ 742950 h 1035050"/>
              <a:gd name="connsiteX36" fmla="*/ 1831975 w 1838325"/>
              <a:gd name="connsiteY36" fmla="*/ 774700 h 1035050"/>
              <a:gd name="connsiteX37" fmla="*/ 1838325 w 1838325"/>
              <a:gd name="connsiteY37" fmla="*/ 831850 h 1035050"/>
              <a:gd name="connsiteX38" fmla="*/ 1831975 w 1838325"/>
              <a:gd name="connsiteY38" fmla="*/ 908050 h 1035050"/>
              <a:gd name="connsiteX39" fmla="*/ 1822450 w 1838325"/>
              <a:gd name="connsiteY39" fmla="*/ 958850 h 1035050"/>
              <a:gd name="connsiteX40" fmla="*/ 1800225 w 1838325"/>
              <a:gd name="connsiteY40" fmla="*/ 996950 h 1035050"/>
              <a:gd name="connsiteX41" fmla="*/ 1755775 w 1838325"/>
              <a:gd name="connsiteY41" fmla="*/ 1022350 h 1035050"/>
              <a:gd name="connsiteX42" fmla="*/ 1695450 w 1838325"/>
              <a:gd name="connsiteY42" fmla="*/ 1035050 h 1035050"/>
              <a:gd name="connsiteX43" fmla="*/ 1584325 w 1838325"/>
              <a:gd name="connsiteY43" fmla="*/ 996950 h 1035050"/>
              <a:gd name="connsiteX44" fmla="*/ 1501775 w 1838325"/>
              <a:gd name="connsiteY44" fmla="*/ 952500 h 1035050"/>
              <a:gd name="connsiteX45" fmla="*/ 1393825 w 1838325"/>
              <a:gd name="connsiteY45" fmla="*/ 911225 h 1035050"/>
              <a:gd name="connsiteX46" fmla="*/ 1270000 w 1838325"/>
              <a:gd name="connsiteY46" fmla="*/ 847725 h 1035050"/>
              <a:gd name="connsiteX47" fmla="*/ 1190625 w 1838325"/>
              <a:gd name="connsiteY47" fmla="*/ 812800 h 1035050"/>
              <a:gd name="connsiteX48" fmla="*/ 1120775 w 1838325"/>
              <a:gd name="connsiteY48" fmla="*/ 787400 h 1035050"/>
              <a:gd name="connsiteX49" fmla="*/ 1050925 w 1838325"/>
              <a:gd name="connsiteY49" fmla="*/ 781050 h 1035050"/>
              <a:gd name="connsiteX50" fmla="*/ 1028700 w 1838325"/>
              <a:gd name="connsiteY50" fmla="*/ 777875 h 1035050"/>
              <a:gd name="connsiteX51" fmla="*/ 981075 w 1838325"/>
              <a:gd name="connsiteY51" fmla="*/ 777875 h 1035050"/>
              <a:gd name="connsiteX52" fmla="*/ 942975 w 1838325"/>
              <a:gd name="connsiteY52" fmla="*/ 784225 h 1035050"/>
              <a:gd name="connsiteX53" fmla="*/ 908050 w 1838325"/>
              <a:gd name="connsiteY53" fmla="*/ 762000 h 1035050"/>
              <a:gd name="connsiteX54" fmla="*/ 869950 w 1838325"/>
              <a:gd name="connsiteY54" fmla="*/ 739775 h 1035050"/>
              <a:gd name="connsiteX55" fmla="*/ 866775 w 1838325"/>
              <a:gd name="connsiteY55" fmla="*/ 701675 h 1035050"/>
              <a:gd name="connsiteX56" fmla="*/ 860425 w 1838325"/>
              <a:gd name="connsiteY56" fmla="*/ 638175 h 1035050"/>
              <a:gd name="connsiteX57" fmla="*/ 850900 w 1838325"/>
              <a:gd name="connsiteY57" fmla="*/ 612775 h 1035050"/>
              <a:gd name="connsiteX58" fmla="*/ 835025 w 1838325"/>
              <a:gd name="connsiteY58" fmla="*/ 577850 h 1035050"/>
              <a:gd name="connsiteX59" fmla="*/ 809625 w 1838325"/>
              <a:gd name="connsiteY59" fmla="*/ 555625 h 1035050"/>
              <a:gd name="connsiteX60" fmla="*/ 787400 w 1838325"/>
              <a:gd name="connsiteY60" fmla="*/ 552450 h 1035050"/>
              <a:gd name="connsiteX61" fmla="*/ 768350 w 1838325"/>
              <a:gd name="connsiteY61" fmla="*/ 584200 h 1035050"/>
              <a:gd name="connsiteX62" fmla="*/ 793750 w 1838325"/>
              <a:gd name="connsiteY62" fmla="*/ 635000 h 1035050"/>
              <a:gd name="connsiteX63" fmla="*/ 793750 w 1838325"/>
              <a:gd name="connsiteY63" fmla="*/ 635000 h 1035050"/>
              <a:gd name="connsiteX64" fmla="*/ 717550 w 1838325"/>
              <a:gd name="connsiteY64" fmla="*/ 590550 h 1035050"/>
              <a:gd name="connsiteX65" fmla="*/ 685800 w 1838325"/>
              <a:gd name="connsiteY65" fmla="*/ 561975 h 1035050"/>
              <a:gd name="connsiteX66" fmla="*/ 679450 w 1838325"/>
              <a:gd name="connsiteY66" fmla="*/ 555625 h 1035050"/>
              <a:gd name="connsiteX67" fmla="*/ 606425 w 1838325"/>
              <a:gd name="connsiteY67" fmla="*/ 644525 h 1035050"/>
              <a:gd name="connsiteX68" fmla="*/ 606425 w 1838325"/>
              <a:gd name="connsiteY68" fmla="*/ 644525 h 1035050"/>
              <a:gd name="connsiteX69" fmla="*/ 539750 w 1838325"/>
              <a:gd name="connsiteY69" fmla="*/ 625475 h 10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838325" h="1035050">
                <a:moveTo>
                  <a:pt x="539750" y="625475"/>
                </a:moveTo>
                <a:lnTo>
                  <a:pt x="603250" y="527050"/>
                </a:lnTo>
                <a:lnTo>
                  <a:pt x="381000" y="425450"/>
                </a:lnTo>
                <a:lnTo>
                  <a:pt x="168275" y="311150"/>
                </a:lnTo>
                <a:lnTo>
                  <a:pt x="19050" y="295275"/>
                </a:lnTo>
                <a:lnTo>
                  <a:pt x="0" y="257175"/>
                </a:lnTo>
                <a:lnTo>
                  <a:pt x="25400" y="155575"/>
                </a:lnTo>
                <a:lnTo>
                  <a:pt x="50800" y="92075"/>
                </a:lnTo>
                <a:lnTo>
                  <a:pt x="114300" y="44450"/>
                </a:lnTo>
                <a:lnTo>
                  <a:pt x="174625" y="0"/>
                </a:lnTo>
                <a:lnTo>
                  <a:pt x="231775" y="19050"/>
                </a:lnTo>
                <a:lnTo>
                  <a:pt x="285750" y="34925"/>
                </a:lnTo>
                <a:lnTo>
                  <a:pt x="365125" y="79375"/>
                </a:lnTo>
                <a:lnTo>
                  <a:pt x="428625" y="130175"/>
                </a:lnTo>
                <a:lnTo>
                  <a:pt x="536575" y="180975"/>
                </a:lnTo>
                <a:lnTo>
                  <a:pt x="628650" y="219075"/>
                </a:lnTo>
                <a:lnTo>
                  <a:pt x="698500" y="254000"/>
                </a:lnTo>
                <a:lnTo>
                  <a:pt x="733425" y="276225"/>
                </a:lnTo>
                <a:lnTo>
                  <a:pt x="733425" y="276225"/>
                </a:lnTo>
                <a:lnTo>
                  <a:pt x="746125" y="320675"/>
                </a:lnTo>
                <a:lnTo>
                  <a:pt x="739775" y="403225"/>
                </a:lnTo>
                <a:lnTo>
                  <a:pt x="739775" y="434975"/>
                </a:lnTo>
                <a:lnTo>
                  <a:pt x="771525" y="450850"/>
                </a:lnTo>
                <a:lnTo>
                  <a:pt x="803275" y="428625"/>
                </a:lnTo>
                <a:lnTo>
                  <a:pt x="809625" y="381000"/>
                </a:lnTo>
                <a:lnTo>
                  <a:pt x="815975" y="346075"/>
                </a:lnTo>
                <a:lnTo>
                  <a:pt x="815975" y="339725"/>
                </a:lnTo>
                <a:lnTo>
                  <a:pt x="927100" y="381000"/>
                </a:lnTo>
                <a:lnTo>
                  <a:pt x="987425" y="396875"/>
                </a:lnTo>
                <a:lnTo>
                  <a:pt x="1079500" y="431800"/>
                </a:lnTo>
                <a:lnTo>
                  <a:pt x="1219200" y="495300"/>
                </a:lnTo>
                <a:lnTo>
                  <a:pt x="1381125" y="565150"/>
                </a:lnTo>
                <a:lnTo>
                  <a:pt x="1406525" y="581025"/>
                </a:lnTo>
                <a:lnTo>
                  <a:pt x="1533525" y="631825"/>
                </a:lnTo>
                <a:lnTo>
                  <a:pt x="1689100" y="701675"/>
                </a:lnTo>
                <a:lnTo>
                  <a:pt x="1803400" y="742950"/>
                </a:lnTo>
                <a:lnTo>
                  <a:pt x="1831975" y="774700"/>
                </a:lnTo>
                <a:lnTo>
                  <a:pt x="1838325" y="831850"/>
                </a:lnTo>
                <a:lnTo>
                  <a:pt x="1831975" y="908050"/>
                </a:lnTo>
                <a:lnTo>
                  <a:pt x="1822450" y="958850"/>
                </a:lnTo>
                <a:lnTo>
                  <a:pt x="1800225" y="996950"/>
                </a:lnTo>
                <a:lnTo>
                  <a:pt x="1755775" y="1022350"/>
                </a:lnTo>
                <a:lnTo>
                  <a:pt x="1695450" y="1035050"/>
                </a:lnTo>
                <a:lnTo>
                  <a:pt x="1584325" y="996950"/>
                </a:lnTo>
                <a:lnTo>
                  <a:pt x="1501775" y="952500"/>
                </a:lnTo>
                <a:lnTo>
                  <a:pt x="1393825" y="911225"/>
                </a:lnTo>
                <a:lnTo>
                  <a:pt x="1270000" y="847725"/>
                </a:lnTo>
                <a:lnTo>
                  <a:pt x="1190625" y="812800"/>
                </a:lnTo>
                <a:lnTo>
                  <a:pt x="1120775" y="787400"/>
                </a:lnTo>
                <a:lnTo>
                  <a:pt x="1050925" y="781050"/>
                </a:lnTo>
                <a:lnTo>
                  <a:pt x="1028700" y="777875"/>
                </a:lnTo>
                <a:lnTo>
                  <a:pt x="981075" y="777875"/>
                </a:lnTo>
                <a:lnTo>
                  <a:pt x="942975" y="784225"/>
                </a:lnTo>
                <a:lnTo>
                  <a:pt x="908050" y="762000"/>
                </a:lnTo>
                <a:lnTo>
                  <a:pt x="869950" y="739775"/>
                </a:lnTo>
                <a:lnTo>
                  <a:pt x="866775" y="701675"/>
                </a:lnTo>
                <a:lnTo>
                  <a:pt x="860425" y="638175"/>
                </a:lnTo>
                <a:lnTo>
                  <a:pt x="850900" y="612775"/>
                </a:lnTo>
                <a:lnTo>
                  <a:pt x="835025" y="577850"/>
                </a:lnTo>
                <a:lnTo>
                  <a:pt x="809625" y="555625"/>
                </a:lnTo>
                <a:lnTo>
                  <a:pt x="787400" y="552450"/>
                </a:lnTo>
                <a:lnTo>
                  <a:pt x="768350" y="584200"/>
                </a:lnTo>
                <a:lnTo>
                  <a:pt x="793750" y="635000"/>
                </a:lnTo>
                <a:lnTo>
                  <a:pt x="793750" y="635000"/>
                </a:lnTo>
                <a:lnTo>
                  <a:pt x="717550" y="590550"/>
                </a:lnTo>
                <a:lnTo>
                  <a:pt x="685800" y="561975"/>
                </a:lnTo>
                <a:lnTo>
                  <a:pt x="679450" y="555625"/>
                </a:lnTo>
                <a:lnTo>
                  <a:pt x="606425" y="644525"/>
                </a:lnTo>
                <a:lnTo>
                  <a:pt x="606425" y="644525"/>
                </a:lnTo>
                <a:lnTo>
                  <a:pt x="539750" y="625475"/>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502606F7-050D-9547-8C5E-4C5B4E063BB0}"/>
              </a:ext>
            </a:extLst>
          </p:cNvPr>
          <p:cNvSpPr/>
          <p:nvPr/>
        </p:nvSpPr>
        <p:spPr>
          <a:xfrm>
            <a:off x="6543410" y="2224946"/>
            <a:ext cx="1480806" cy="832917"/>
          </a:xfrm>
          <a:custGeom>
            <a:avLst/>
            <a:gdLst>
              <a:gd name="connsiteX0" fmla="*/ 495300 w 1733550"/>
              <a:gd name="connsiteY0" fmla="*/ 552450 h 946150"/>
              <a:gd name="connsiteX1" fmla="*/ 584200 w 1733550"/>
              <a:gd name="connsiteY1" fmla="*/ 454025 h 946150"/>
              <a:gd name="connsiteX2" fmla="*/ 574675 w 1733550"/>
              <a:gd name="connsiteY2" fmla="*/ 419100 h 946150"/>
              <a:gd name="connsiteX3" fmla="*/ 504825 w 1733550"/>
              <a:gd name="connsiteY3" fmla="*/ 400050 h 946150"/>
              <a:gd name="connsiteX4" fmla="*/ 438150 w 1733550"/>
              <a:gd name="connsiteY4" fmla="*/ 365125 h 946150"/>
              <a:gd name="connsiteX5" fmla="*/ 365125 w 1733550"/>
              <a:gd name="connsiteY5" fmla="*/ 327025 h 946150"/>
              <a:gd name="connsiteX6" fmla="*/ 288925 w 1733550"/>
              <a:gd name="connsiteY6" fmla="*/ 292100 h 946150"/>
              <a:gd name="connsiteX7" fmla="*/ 206375 w 1733550"/>
              <a:gd name="connsiteY7" fmla="*/ 266700 h 946150"/>
              <a:gd name="connsiteX8" fmla="*/ 152400 w 1733550"/>
              <a:gd name="connsiteY8" fmla="*/ 222250 h 946150"/>
              <a:gd name="connsiteX9" fmla="*/ 22225 w 1733550"/>
              <a:gd name="connsiteY9" fmla="*/ 203200 h 946150"/>
              <a:gd name="connsiteX10" fmla="*/ 0 w 1733550"/>
              <a:gd name="connsiteY10" fmla="*/ 155575 h 946150"/>
              <a:gd name="connsiteX11" fmla="*/ 12700 w 1733550"/>
              <a:gd name="connsiteY11" fmla="*/ 114300 h 946150"/>
              <a:gd name="connsiteX12" fmla="*/ 28575 w 1733550"/>
              <a:gd name="connsiteY12" fmla="*/ 79375 h 946150"/>
              <a:gd name="connsiteX13" fmla="*/ 69850 w 1733550"/>
              <a:gd name="connsiteY13" fmla="*/ 57150 h 946150"/>
              <a:gd name="connsiteX14" fmla="*/ 98425 w 1733550"/>
              <a:gd name="connsiteY14" fmla="*/ 19050 h 946150"/>
              <a:gd name="connsiteX15" fmla="*/ 123825 w 1733550"/>
              <a:gd name="connsiteY15" fmla="*/ 0 h 946150"/>
              <a:gd name="connsiteX16" fmla="*/ 149225 w 1733550"/>
              <a:gd name="connsiteY16" fmla="*/ 15875 h 946150"/>
              <a:gd name="connsiteX17" fmla="*/ 187325 w 1733550"/>
              <a:gd name="connsiteY17" fmla="*/ 25400 h 946150"/>
              <a:gd name="connsiteX18" fmla="*/ 269875 w 1733550"/>
              <a:gd name="connsiteY18" fmla="*/ 66675 h 946150"/>
              <a:gd name="connsiteX19" fmla="*/ 320675 w 1733550"/>
              <a:gd name="connsiteY19" fmla="*/ 98425 h 946150"/>
              <a:gd name="connsiteX20" fmla="*/ 355600 w 1733550"/>
              <a:gd name="connsiteY20" fmla="*/ 123825 h 946150"/>
              <a:gd name="connsiteX21" fmla="*/ 374650 w 1733550"/>
              <a:gd name="connsiteY21" fmla="*/ 152400 h 946150"/>
              <a:gd name="connsiteX22" fmla="*/ 463550 w 1733550"/>
              <a:gd name="connsiteY22" fmla="*/ 193675 h 946150"/>
              <a:gd name="connsiteX23" fmla="*/ 542925 w 1733550"/>
              <a:gd name="connsiteY23" fmla="*/ 225425 h 946150"/>
              <a:gd name="connsiteX24" fmla="*/ 581025 w 1733550"/>
              <a:gd name="connsiteY24" fmla="*/ 250825 h 946150"/>
              <a:gd name="connsiteX25" fmla="*/ 622300 w 1733550"/>
              <a:gd name="connsiteY25" fmla="*/ 276225 h 946150"/>
              <a:gd name="connsiteX26" fmla="*/ 654050 w 1733550"/>
              <a:gd name="connsiteY26" fmla="*/ 298450 h 946150"/>
              <a:gd name="connsiteX27" fmla="*/ 641350 w 1733550"/>
              <a:gd name="connsiteY27" fmla="*/ 368300 h 946150"/>
              <a:gd name="connsiteX28" fmla="*/ 650875 w 1733550"/>
              <a:gd name="connsiteY28" fmla="*/ 400050 h 946150"/>
              <a:gd name="connsiteX29" fmla="*/ 704850 w 1733550"/>
              <a:gd name="connsiteY29" fmla="*/ 409575 h 946150"/>
              <a:gd name="connsiteX30" fmla="*/ 755650 w 1733550"/>
              <a:gd name="connsiteY30" fmla="*/ 422275 h 946150"/>
              <a:gd name="connsiteX31" fmla="*/ 787400 w 1733550"/>
              <a:gd name="connsiteY31" fmla="*/ 390525 h 946150"/>
              <a:gd name="connsiteX32" fmla="*/ 787400 w 1733550"/>
              <a:gd name="connsiteY32" fmla="*/ 339725 h 946150"/>
              <a:gd name="connsiteX33" fmla="*/ 787400 w 1733550"/>
              <a:gd name="connsiteY33" fmla="*/ 339725 h 946150"/>
              <a:gd name="connsiteX34" fmla="*/ 809625 w 1733550"/>
              <a:gd name="connsiteY34" fmla="*/ 320675 h 946150"/>
              <a:gd name="connsiteX35" fmla="*/ 841375 w 1733550"/>
              <a:gd name="connsiteY35" fmla="*/ 339725 h 946150"/>
              <a:gd name="connsiteX36" fmla="*/ 863600 w 1733550"/>
              <a:gd name="connsiteY36" fmla="*/ 355600 h 946150"/>
              <a:gd name="connsiteX37" fmla="*/ 949325 w 1733550"/>
              <a:gd name="connsiteY37" fmla="*/ 406400 h 946150"/>
              <a:gd name="connsiteX38" fmla="*/ 1054100 w 1733550"/>
              <a:gd name="connsiteY38" fmla="*/ 444500 h 946150"/>
              <a:gd name="connsiteX39" fmla="*/ 1143000 w 1733550"/>
              <a:gd name="connsiteY39" fmla="*/ 492125 h 946150"/>
              <a:gd name="connsiteX40" fmla="*/ 1266825 w 1733550"/>
              <a:gd name="connsiteY40" fmla="*/ 539750 h 946150"/>
              <a:gd name="connsiteX41" fmla="*/ 1397000 w 1733550"/>
              <a:gd name="connsiteY41" fmla="*/ 593725 h 946150"/>
              <a:gd name="connsiteX42" fmla="*/ 1517650 w 1733550"/>
              <a:gd name="connsiteY42" fmla="*/ 631825 h 946150"/>
              <a:gd name="connsiteX43" fmla="*/ 1597025 w 1733550"/>
              <a:gd name="connsiteY43" fmla="*/ 676275 h 946150"/>
              <a:gd name="connsiteX44" fmla="*/ 1682750 w 1733550"/>
              <a:gd name="connsiteY44" fmla="*/ 704850 h 946150"/>
              <a:gd name="connsiteX45" fmla="*/ 1727200 w 1733550"/>
              <a:gd name="connsiteY45" fmla="*/ 730250 h 946150"/>
              <a:gd name="connsiteX46" fmla="*/ 1733550 w 1733550"/>
              <a:gd name="connsiteY46" fmla="*/ 790575 h 946150"/>
              <a:gd name="connsiteX47" fmla="*/ 1730375 w 1733550"/>
              <a:gd name="connsiteY47" fmla="*/ 879475 h 946150"/>
              <a:gd name="connsiteX48" fmla="*/ 1701800 w 1733550"/>
              <a:gd name="connsiteY48" fmla="*/ 946150 h 946150"/>
              <a:gd name="connsiteX49" fmla="*/ 1597025 w 1733550"/>
              <a:gd name="connsiteY49" fmla="*/ 920750 h 946150"/>
              <a:gd name="connsiteX50" fmla="*/ 1517650 w 1733550"/>
              <a:gd name="connsiteY50" fmla="*/ 885825 h 946150"/>
              <a:gd name="connsiteX51" fmla="*/ 1492250 w 1733550"/>
              <a:gd name="connsiteY51" fmla="*/ 873125 h 946150"/>
              <a:gd name="connsiteX52" fmla="*/ 1482725 w 1733550"/>
              <a:gd name="connsiteY52" fmla="*/ 869950 h 946150"/>
              <a:gd name="connsiteX53" fmla="*/ 1454150 w 1733550"/>
              <a:gd name="connsiteY53" fmla="*/ 860425 h 946150"/>
              <a:gd name="connsiteX54" fmla="*/ 1444625 w 1733550"/>
              <a:gd name="connsiteY54" fmla="*/ 857250 h 946150"/>
              <a:gd name="connsiteX55" fmla="*/ 1431925 w 1733550"/>
              <a:gd name="connsiteY55" fmla="*/ 857250 h 946150"/>
              <a:gd name="connsiteX56" fmla="*/ 1355725 w 1733550"/>
              <a:gd name="connsiteY56" fmla="*/ 825500 h 946150"/>
              <a:gd name="connsiteX57" fmla="*/ 1289050 w 1733550"/>
              <a:gd name="connsiteY57" fmla="*/ 755650 h 946150"/>
              <a:gd name="connsiteX58" fmla="*/ 1174750 w 1733550"/>
              <a:gd name="connsiteY58" fmla="*/ 714375 h 946150"/>
              <a:gd name="connsiteX59" fmla="*/ 1060450 w 1733550"/>
              <a:gd name="connsiteY59" fmla="*/ 676275 h 946150"/>
              <a:gd name="connsiteX60" fmla="*/ 968375 w 1733550"/>
              <a:gd name="connsiteY60" fmla="*/ 682625 h 946150"/>
              <a:gd name="connsiteX61" fmla="*/ 885825 w 1733550"/>
              <a:gd name="connsiteY61" fmla="*/ 669925 h 946150"/>
              <a:gd name="connsiteX62" fmla="*/ 854075 w 1733550"/>
              <a:gd name="connsiteY62" fmla="*/ 584200 h 946150"/>
              <a:gd name="connsiteX63" fmla="*/ 838200 w 1733550"/>
              <a:gd name="connsiteY63" fmla="*/ 511175 h 946150"/>
              <a:gd name="connsiteX64" fmla="*/ 777875 w 1733550"/>
              <a:gd name="connsiteY64" fmla="*/ 473075 h 946150"/>
              <a:gd name="connsiteX65" fmla="*/ 711200 w 1733550"/>
              <a:gd name="connsiteY65" fmla="*/ 482600 h 946150"/>
              <a:gd name="connsiteX66" fmla="*/ 669925 w 1733550"/>
              <a:gd name="connsiteY66" fmla="*/ 488950 h 946150"/>
              <a:gd name="connsiteX67" fmla="*/ 688975 w 1733550"/>
              <a:gd name="connsiteY67" fmla="*/ 520700 h 946150"/>
              <a:gd name="connsiteX68" fmla="*/ 654050 w 1733550"/>
              <a:gd name="connsiteY68" fmla="*/ 495300 h 946150"/>
              <a:gd name="connsiteX69" fmla="*/ 609600 w 1733550"/>
              <a:gd name="connsiteY69" fmla="*/ 482600 h 946150"/>
              <a:gd name="connsiteX70" fmla="*/ 530225 w 1733550"/>
              <a:gd name="connsiteY70" fmla="*/ 596900 h 946150"/>
              <a:gd name="connsiteX71" fmla="*/ 495300 w 1733550"/>
              <a:gd name="connsiteY71" fmla="*/ 552450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733550" h="946150">
                <a:moveTo>
                  <a:pt x="495300" y="552450"/>
                </a:moveTo>
                <a:lnTo>
                  <a:pt x="584200" y="454025"/>
                </a:lnTo>
                <a:lnTo>
                  <a:pt x="574675" y="419100"/>
                </a:lnTo>
                <a:lnTo>
                  <a:pt x="504825" y="400050"/>
                </a:lnTo>
                <a:lnTo>
                  <a:pt x="438150" y="365125"/>
                </a:lnTo>
                <a:lnTo>
                  <a:pt x="365125" y="327025"/>
                </a:lnTo>
                <a:lnTo>
                  <a:pt x="288925" y="292100"/>
                </a:lnTo>
                <a:lnTo>
                  <a:pt x="206375" y="266700"/>
                </a:lnTo>
                <a:lnTo>
                  <a:pt x="152400" y="222250"/>
                </a:lnTo>
                <a:lnTo>
                  <a:pt x="22225" y="203200"/>
                </a:lnTo>
                <a:lnTo>
                  <a:pt x="0" y="155575"/>
                </a:lnTo>
                <a:lnTo>
                  <a:pt x="12700" y="114300"/>
                </a:lnTo>
                <a:lnTo>
                  <a:pt x="28575" y="79375"/>
                </a:lnTo>
                <a:lnTo>
                  <a:pt x="69850" y="57150"/>
                </a:lnTo>
                <a:lnTo>
                  <a:pt x="98425" y="19050"/>
                </a:lnTo>
                <a:lnTo>
                  <a:pt x="123825" y="0"/>
                </a:lnTo>
                <a:lnTo>
                  <a:pt x="149225" y="15875"/>
                </a:lnTo>
                <a:lnTo>
                  <a:pt x="187325" y="25400"/>
                </a:lnTo>
                <a:lnTo>
                  <a:pt x="269875" y="66675"/>
                </a:lnTo>
                <a:lnTo>
                  <a:pt x="320675" y="98425"/>
                </a:lnTo>
                <a:lnTo>
                  <a:pt x="355600" y="123825"/>
                </a:lnTo>
                <a:lnTo>
                  <a:pt x="374650" y="152400"/>
                </a:lnTo>
                <a:lnTo>
                  <a:pt x="463550" y="193675"/>
                </a:lnTo>
                <a:lnTo>
                  <a:pt x="542925" y="225425"/>
                </a:lnTo>
                <a:lnTo>
                  <a:pt x="581025" y="250825"/>
                </a:lnTo>
                <a:lnTo>
                  <a:pt x="622300" y="276225"/>
                </a:lnTo>
                <a:lnTo>
                  <a:pt x="654050" y="298450"/>
                </a:lnTo>
                <a:lnTo>
                  <a:pt x="641350" y="368300"/>
                </a:lnTo>
                <a:lnTo>
                  <a:pt x="650875" y="400050"/>
                </a:lnTo>
                <a:lnTo>
                  <a:pt x="704850" y="409575"/>
                </a:lnTo>
                <a:lnTo>
                  <a:pt x="755650" y="422275"/>
                </a:lnTo>
                <a:lnTo>
                  <a:pt x="787400" y="390525"/>
                </a:lnTo>
                <a:lnTo>
                  <a:pt x="787400" y="339725"/>
                </a:lnTo>
                <a:lnTo>
                  <a:pt x="787400" y="339725"/>
                </a:lnTo>
                <a:lnTo>
                  <a:pt x="809625" y="320675"/>
                </a:lnTo>
                <a:lnTo>
                  <a:pt x="841375" y="339725"/>
                </a:lnTo>
                <a:lnTo>
                  <a:pt x="863600" y="355600"/>
                </a:lnTo>
                <a:lnTo>
                  <a:pt x="949325" y="406400"/>
                </a:lnTo>
                <a:lnTo>
                  <a:pt x="1054100" y="444500"/>
                </a:lnTo>
                <a:lnTo>
                  <a:pt x="1143000" y="492125"/>
                </a:lnTo>
                <a:lnTo>
                  <a:pt x="1266825" y="539750"/>
                </a:lnTo>
                <a:lnTo>
                  <a:pt x="1397000" y="593725"/>
                </a:lnTo>
                <a:lnTo>
                  <a:pt x="1517650" y="631825"/>
                </a:lnTo>
                <a:lnTo>
                  <a:pt x="1597025" y="676275"/>
                </a:lnTo>
                <a:lnTo>
                  <a:pt x="1682750" y="704850"/>
                </a:lnTo>
                <a:lnTo>
                  <a:pt x="1727200" y="730250"/>
                </a:lnTo>
                <a:lnTo>
                  <a:pt x="1733550" y="790575"/>
                </a:lnTo>
                <a:lnTo>
                  <a:pt x="1730375" y="879475"/>
                </a:lnTo>
                <a:lnTo>
                  <a:pt x="1701800" y="946150"/>
                </a:lnTo>
                <a:lnTo>
                  <a:pt x="1597025" y="920750"/>
                </a:lnTo>
                <a:lnTo>
                  <a:pt x="1517650" y="885825"/>
                </a:lnTo>
                <a:cubicBezTo>
                  <a:pt x="1509183" y="881592"/>
                  <a:pt x="1500868" y="877042"/>
                  <a:pt x="1492250" y="873125"/>
                </a:cubicBezTo>
                <a:cubicBezTo>
                  <a:pt x="1489203" y="871740"/>
                  <a:pt x="1485859" y="871125"/>
                  <a:pt x="1482725" y="869950"/>
                </a:cubicBezTo>
                <a:cubicBezTo>
                  <a:pt x="1447695" y="856814"/>
                  <a:pt x="1483943" y="868937"/>
                  <a:pt x="1454150" y="860425"/>
                </a:cubicBezTo>
                <a:cubicBezTo>
                  <a:pt x="1450932" y="859506"/>
                  <a:pt x="1447938" y="857723"/>
                  <a:pt x="1444625" y="857250"/>
                </a:cubicBezTo>
                <a:cubicBezTo>
                  <a:pt x="1440434" y="856651"/>
                  <a:pt x="1436158" y="857250"/>
                  <a:pt x="1431925" y="857250"/>
                </a:cubicBezTo>
                <a:lnTo>
                  <a:pt x="1355725" y="825500"/>
                </a:lnTo>
                <a:lnTo>
                  <a:pt x="1289050" y="755650"/>
                </a:lnTo>
                <a:lnTo>
                  <a:pt x="1174750" y="714375"/>
                </a:lnTo>
                <a:lnTo>
                  <a:pt x="1060450" y="676275"/>
                </a:lnTo>
                <a:lnTo>
                  <a:pt x="968375" y="682625"/>
                </a:lnTo>
                <a:lnTo>
                  <a:pt x="885825" y="669925"/>
                </a:lnTo>
                <a:lnTo>
                  <a:pt x="854075" y="584200"/>
                </a:lnTo>
                <a:lnTo>
                  <a:pt x="838200" y="511175"/>
                </a:lnTo>
                <a:lnTo>
                  <a:pt x="777875" y="473075"/>
                </a:lnTo>
                <a:lnTo>
                  <a:pt x="711200" y="482600"/>
                </a:lnTo>
                <a:lnTo>
                  <a:pt x="669925" y="488950"/>
                </a:lnTo>
                <a:lnTo>
                  <a:pt x="688975" y="520700"/>
                </a:lnTo>
                <a:lnTo>
                  <a:pt x="654050" y="495300"/>
                </a:lnTo>
                <a:lnTo>
                  <a:pt x="609600" y="482600"/>
                </a:lnTo>
                <a:lnTo>
                  <a:pt x="530225" y="596900"/>
                </a:lnTo>
                <a:lnTo>
                  <a:pt x="495300" y="552450"/>
                </a:lnTo>
                <a:close/>
              </a:path>
            </a:pathLst>
          </a:cu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1D21C5C9-C36E-5C46-A983-F6A57C71BDF4}"/>
              </a:ext>
            </a:extLst>
          </p:cNvPr>
          <p:cNvSpPr/>
          <p:nvPr/>
        </p:nvSpPr>
        <p:spPr>
          <a:xfrm>
            <a:off x="4026582" y="953211"/>
            <a:ext cx="672601" cy="1920180"/>
          </a:xfrm>
          <a:custGeom>
            <a:avLst/>
            <a:gdLst>
              <a:gd name="connsiteX0" fmla="*/ 488950 w 787400"/>
              <a:gd name="connsiteY0" fmla="*/ 0 h 2181225"/>
              <a:gd name="connsiteX1" fmla="*/ 450850 w 787400"/>
              <a:gd name="connsiteY1" fmla="*/ 133350 h 2181225"/>
              <a:gd name="connsiteX2" fmla="*/ 409575 w 787400"/>
              <a:gd name="connsiteY2" fmla="*/ 152400 h 2181225"/>
              <a:gd name="connsiteX3" fmla="*/ 298450 w 787400"/>
              <a:gd name="connsiteY3" fmla="*/ 215900 h 2181225"/>
              <a:gd name="connsiteX4" fmla="*/ 219075 w 787400"/>
              <a:gd name="connsiteY4" fmla="*/ 336550 h 2181225"/>
              <a:gd name="connsiteX5" fmla="*/ 158750 w 787400"/>
              <a:gd name="connsiteY5" fmla="*/ 495300 h 2181225"/>
              <a:gd name="connsiteX6" fmla="*/ 101600 w 787400"/>
              <a:gd name="connsiteY6" fmla="*/ 584200 h 2181225"/>
              <a:gd name="connsiteX7" fmla="*/ 44450 w 787400"/>
              <a:gd name="connsiteY7" fmla="*/ 717550 h 2181225"/>
              <a:gd name="connsiteX8" fmla="*/ 0 w 787400"/>
              <a:gd name="connsiteY8" fmla="*/ 857250 h 2181225"/>
              <a:gd name="connsiteX9" fmla="*/ 15875 w 787400"/>
              <a:gd name="connsiteY9" fmla="*/ 1012825 h 2181225"/>
              <a:gd name="connsiteX10" fmla="*/ 28575 w 787400"/>
              <a:gd name="connsiteY10" fmla="*/ 1104900 h 2181225"/>
              <a:gd name="connsiteX11" fmla="*/ 73025 w 787400"/>
              <a:gd name="connsiteY11" fmla="*/ 1152525 h 2181225"/>
              <a:gd name="connsiteX12" fmla="*/ 98425 w 787400"/>
              <a:gd name="connsiteY12" fmla="*/ 1250950 h 2181225"/>
              <a:gd name="connsiteX13" fmla="*/ 114300 w 787400"/>
              <a:gd name="connsiteY13" fmla="*/ 1270000 h 2181225"/>
              <a:gd name="connsiteX14" fmla="*/ 60325 w 787400"/>
              <a:gd name="connsiteY14" fmla="*/ 1285875 h 2181225"/>
              <a:gd name="connsiteX15" fmla="*/ 69850 w 787400"/>
              <a:gd name="connsiteY15" fmla="*/ 1438275 h 2181225"/>
              <a:gd name="connsiteX16" fmla="*/ 114300 w 787400"/>
              <a:gd name="connsiteY16" fmla="*/ 1581150 h 2181225"/>
              <a:gd name="connsiteX17" fmla="*/ 279400 w 787400"/>
              <a:gd name="connsiteY17" fmla="*/ 1730375 h 2181225"/>
              <a:gd name="connsiteX18" fmla="*/ 374650 w 787400"/>
              <a:gd name="connsiteY18" fmla="*/ 1863725 h 2181225"/>
              <a:gd name="connsiteX19" fmla="*/ 425450 w 787400"/>
              <a:gd name="connsiteY19" fmla="*/ 2127250 h 2181225"/>
              <a:gd name="connsiteX20" fmla="*/ 552450 w 787400"/>
              <a:gd name="connsiteY20" fmla="*/ 2181225 h 2181225"/>
              <a:gd name="connsiteX21" fmla="*/ 688975 w 787400"/>
              <a:gd name="connsiteY21" fmla="*/ 2143125 h 2181225"/>
              <a:gd name="connsiteX22" fmla="*/ 755650 w 787400"/>
              <a:gd name="connsiteY22" fmla="*/ 2085975 h 2181225"/>
              <a:gd name="connsiteX23" fmla="*/ 787400 w 787400"/>
              <a:gd name="connsiteY23" fmla="*/ 1968500 h 2181225"/>
              <a:gd name="connsiteX24" fmla="*/ 714375 w 787400"/>
              <a:gd name="connsiteY24" fmla="*/ 1876425 h 2181225"/>
              <a:gd name="connsiteX25" fmla="*/ 600075 w 787400"/>
              <a:gd name="connsiteY25" fmla="*/ 1698625 h 2181225"/>
              <a:gd name="connsiteX26" fmla="*/ 447675 w 787400"/>
              <a:gd name="connsiteY26" fmla="*/ 1511300 h 2181225"/>
              <a:gd name="connsiteX27" fmla="*/ 425450 w 787400"/>
              <a:gd name="connsiteY27" fmla="*/ 1308100 h 2181225"/>
              <a:gd name="connsiteX28" fmla="*/ 387350 w 787400"/>
              <a:gd name="connsiteY28" fmla="*/ 1257300 h 2181225"/>
              <a:gd name="connsiteX29" fmla="*/ 349250 w 787400"/>
              <a:gd name="connsiteY29" fmla="*/ 1235075 h 2181225"/>
              <a:gd name="connsiteX30" fmla="*/ 298450 w 787400"/>
              <a:gd name="connsiteY30" fmla="*/ 1235075 h 2181225"/>
              <a:gd name="connsiteX31" fmla="*/ 257175 w 787400"/>
              <a:gd name="connsiteY31" fmla="*/ 1241425 h 2181225"/>
              <a:gd name="connsiteX32" fmla="*/ 127000 w 787400"/>
              <a:gd name="connsiteY32" fmla="*/ 1228725 h 2181225"/>
              <a:gd name="connsiteX33" fmla="*/ 95250 w 787400"/>
              <a:gd name="connsiteY33" fmla="*/ 1295400 h 2181225"/>
              <a:gd name="connsiteX34" fmla="*/ 130175 w 787400"/>
              <a:gd name="connsiteY34" fmla="*/ 1228725 h 2181225"/>
              <a:gd name="connsiteX35" fmla="*/ 323850 w 787400"/>
              <a:gd name="connsiteY35" fmla="*/ 1235075 h 2181225"/>
              <a:gd name="connsiteX36" fmla="*/ 371475 w 787400"/>
              <a:gd name="connsiteY36" fmla="*/ 1231900 h 2181225"/>
              <a:gd name="connsiteX37" fmla="*/ 368300 w 787400"/>
              <a:gd name="connsiteY37" fmla="*/ 1139825 h 2181225"/>
              <a:gd name="connsiteX38" fmla="*/ 358775 w 787400"/>
              <a:gd name="connsiteY38" fmla="*/ 1085850 h 2181225"/>
              <a:gd name="connsiteX39" fmla="*/ 400050 w 787400"/>
              <a:gd name="connsiteY39" fmla="*/ 1006475 h 2181225"/>
              <a:gd name="connsiteX40" fmla="*/ 431800 w 787400"/>
              <a:gd name="connsiteY40" fmla="*/ 901700 h 2181225"/>
              <a:gd name="connsiteX41" fmla="*/ 431800 w 787400"/>
              <a:gd name="connsiteY41" fmla="*/ 704850 h 2181225"/>
              <a:gd name="connsiteX42" fmla="*/ 415925 w 787400"/>
              <a:gd name="connsiteY42" fmla="*/ 644525 h 2181225"/>
              <a:gd name="connsiteX43" fmla="*/ 488950 w 787400"/>
              <a:gd name="connsiteY43" fmla="*/ 552450 h 2181225"/>
              <a:gd name="connsiteX44" fmla="*/ 533400 w 787400"/>
              <a:gd name="connsiteY44" fmla="*/ 463550 h 2181225"/>
              <a:gd name="connsiteX45" fmla="*/ 568325 w 787400"/>
              <a:gd name="connsiteY45" fmla="*/ 371475 h 2181225"/>
              <a:gd name="connsiteX46" fmla="*/ 584200 w 787400"/>
              <a:gd name="connsiteY46" fmla="*/ 241300 h 2181225"/>
              <a:gd name="connsiteX47" fmla="*/ 558800 w 787400"/>
              <a:gd name="connsiteY47" fmla="*/ 177800 h 2181225"/>
              <a:gd name="connsiteX48" fmla="*/ 514350 w 787400"/>
              <a:gd name="connsiteY48" fmla="*/ 158750 h 2181225"/>
              <a:gd name="connsiteX49" fmla="*/ 517525 w 787400"/>
              <a:gd name="connsiteY49" fmla="*/ 117475 h 2181225"/>
              <a:gd name="connsiteX50" fmla="*/ 536575 w 787400"/>
              <a:gd name="connsiteY50" fmla="*/ 53975 h 2181225"/>
              <a:gd name="connsiteX51" fmla="*/ 549275 w 787400"/>
              <a:gd name="connsiteY51" fmla="*/ 44450 h 2181225"/>
              <a:gd name="connsiteX52" fmla="*/ 488950 w 787400"/>
              <a:gd name="connsiteY52"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87400" h="2181225">
                <a:moveTo>
                  <a:pt x="488950" y="0"/>
                </a:moveTo>
                <a:lnTo>
                  <a:pt x="450850" y="133350"/>
                </a:lnTo>
                <a:lnTo>
                  <a:pt x="409575" y="152400"/>
                </a:lnTo>
                <a:lnTo>
                  <a:pt x="298450" y="215900"/>
                </a:lnTo>
                <a:lnTo>
                  <a:pt x="219075" y="336550"/>
                </a:lnTo>
                <a:lnTo>
                  <a:pt x="158750" y="495300"/>
                </a:lnTo>
                <a:lnTo>
                  <a:pt x="101600" y="584200"/>
                </a:lnTo>
                <a:lnTo>
                  <a:pt x="44450" y="717550"/>
                </a:lnTo>
                <a:lnTo>
                  <a:pt x="0" y="857250"/>
                </a:lnTo>
                <a:lnTo>
                  <a:pt x="15875" y="1012825"/>
                </a:lnTo>
                <a:lnTo>
                  <a:pt x="28575" y="1104900"/>
                </a:lnTo>
                <a:lnTo>
                  <a:pt x="73025" y="1152525"/>
                </a:lnTo>
                <a:lnTo>
                  <a:pt x="98425" y="1250950"/>
                </a:lnTo>
                <a:lnTo>
                  <a:pt x="114300" y="1270000"/>
                </a:lnTo>
                <a:lnTo>
                  <a:pt x="60325" y="1285875"/>
                </a:lnTo>
                <a:lnTo>
                  <a:pt x="69850" y="1438275"/>
                </a:lnTo>
                <a:lnTo>
                  <a:pt x="114300" y="1581150"/>
                </a:lnTo>
                <a:lnTo>
                  <a:pt x="279400" y="1730375"/>
                </a:lnTo>
                <a:lnTo>
                  <a:pt x="374650" y="1863725"/>
                </a:lnTo>
                <a:lnTo>
                  <a:pt x="425450" y="2127250"/>
                </a:lnTo>
                <a:lnTo>
                  <a:pt x="552450" y="2181225"/>
                </a:lnTo>
                <a:lnTo>
                  <a:pt x="688975" y="2143125"/>
                </a:lnTo>
                <a:lnTo>
                  <a:pt x="755650" y="2085975"/>
                </a:lnTo>
                <a:lnTo>
                  <a:pt x="787400" y="1968500"/>
                </a:lnTo>
                <a:lnTo>
                  <a:pt x="714375" y="1876425"/>
                </a:lnTo>
                <a:lnTo>
                  <a:pt x="600075" y="1698625"/>
                </a:lnTo>
                <a:lnTo>
                  <a:pt x="447675" y="1511300"/>
                </a:lnTo>
                <a:lnTo>
                  <a:pt x="425450" y="1308100"/>
                </a:lnTo>
                <a:lnTo>
                  <a:pt x="387350" y="1257300"/>
                </a:lnTo>
                <a:lnTo>
                  <a:pt x="349250" y="1235075"/>
                </a:lnTo>
                <a:lnTo>
                  <a:pt x="298450" y="1235075"/>
                </a:lnTo>
                <a:lnTo>
                  <a:pt x="257175" y="1241425"/>
                </a:lnTo>
                <a:lnTo>
                  <a:pt x="127000" y="1228725"/>
                </a:lnTo>
                <a:lnTo>
                  <a:pt x="95250" y="1295400"/>
                </a:lnTo>
                <a:lnTo>
                  <a:pt x="130175" y="1228725"/>
                </a:lnTo>
                <a:lnTo>
                  <a:pt x="323850" y="1235075"/>
                </a:lnTo>
                <a:lnTo>
                  <a:pt x="371475" y="1231900"/>
                </a:lnTo>
                <a:lnTo>
                  <a:pt x="368300" y="1139825"/>
                </a:lnTo>
                <a:lnTo>
                  <a:pt x="358775" y="1085850"/>
                </a:lnTo>
                <a:lnTo>
                  <a:pt x="400050" y="1006475"/>
                </a:lnTo>
                <a:lnTo>
                  <a:pt x="431800" y="901700"/>
                </a:lnTo>
                <a:lnTo>
                  <a:pt x="431800" y="704850"/>
                </a:lnTo>
                <a:lnTo>
                  <a:pt x="415925" y="644525"/>
                </a:lnTo>
                <a:lnTo>
                  <a:pt x="488950" y="552450"/>
                </a:lnTo>
                <a:lnTo>
                  <a:pt x="533400" y="463550"/>
                </a:lnTo>
                <a:lnTo>
                  <a:pt x="568325" y="371475"/>
                </a:lnTo>
                <a:lnTo>
                  <a:pt x="584200" y="241300"/>
                </a:lnTo>
                <a:lnTo>
                  <a:pt x="558800" y="177800"/>
                </a:lnTo>
                <a:lnTo>
                  <a:pt x="514350" y="158750"/>
                </a:lnTo>
                <a:lnTo>
                  <a:pt x="517525" y="117475"/>
                </a:lnTo>
                <a:lnTo>
                  <a:pt x="536575" y="53975"/>
                </a:lnTo>
                <a:lnTo>
                  <a:pt x="549275" y="44450"/>
                </a:lnTo>
                <a:lnTo>
                  <a:pt x="488950"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1438AC7C-FEC3-1345-BF52-F6145EB79D0A}"/>
              </a:ext>
            </a:extLst>
          </p:cNvPr>
          <p:cNvSpPr/>
          <p:nvPr/>
        </p:nvSpPr>
        <p:spPr>
          <a:xfrm>
            <a:off x="4585275" y="2848236"/>
            <a:ext cx="81363" cy="33540"/>
          </a:xfrm>
          <a:custGeom>
            <a:avLst/>
            <a:gdLst>
              <a:gd name="connsiteX0" fmla="*/ 0 w 95250"/>
              <a:gd name="connsiteY0" fmla="*/ 0 h 38100"/>
              <a:gd name="connsiteX1" fmla="*/ 69850 w 95250"/>
              <a:gd name="connsiteY1" fmla="*/ 6350 h 38100"/>
              <a:gd name="connsiteX2" fmla="*/ 69850 w 95250"/>
              <a:gd name="connsiteY2" fmla="*/ 6350 h 38100"/>
              <a:gd name="connsiteX3" fmla="*/ 95250 w 95250"/>
              <a:gd name="connsiteY3" fmla="*/ 38100 h 38100"/>
              <a:gd name="connsiteX4" fmla="*/ 95250 w 95250"/>
              <a:gd name="connsiteY4" fmla="*/ 3810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38100">
                <a:moveTo>
                  <a:pt x="0" y="0"/>
                </a:moveTo>
                <a:lnTo>
                  <a:pt x="69850" y="6350"/>
                </a:lnTo>
                <a:lnTo>
                  <a:pt x="69850" y="6350"/>
                </a:lnTo>
                <a:lnTo>
                  <a:pt x="95250" y="38100"/>
                </a:lnTo>
                <a:lnTo>
                  <a:pt x="95250" y="3810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29D55743-A21E-F748-8837-9C24C8B966D1}"/>
              </a:ext>
            </a:extLst>
          </p:cNvPr>
          <p:cNvSpPr/>
          <p:nvPr/>
        </p:nvSpPr>
        <p:spPr>
          <a:xfrm flipV="1">
            <a:off x="4693759" y="3183639"/>
            <a:ext cx="39053" cy="57577"/>
          </a:xfrm>
          <a:custGeom>
            <a:avLst/>
            <a:gdLst>
              <a:gd name="connsiteX0" fmla="*/ 0 w 1428750"/>
              <a:gd name="connsiteY0" fmla="*/ 381000 h 733425"/>
              <a:gd name="connsiteX1" fmla="*/ 44450 w 1428750"/>
              <a:gd name="connsiteY1" fmla="*/ 409575 h 733425"/>
              <a:gd name="connsiteX2" fmla="*/ 88900 w 1428750"/>
              <a:gd name="connsiteY2" fmla="*/ 460375 h 733425"/>
              <a:gd name="connsiteX3" fmla="*/ 104775 w 1428750"/>
              <a:gd name="connsiteY3" fmla="*/ 495300 h 733425"/>
              <a:gd name="connsiteX4" fmla="*/ 85725 w 1428750"/>
              <a:gd name="connsiteY4" fmla="*/ 593725 h 733425"/>
              <a:gd name="connsiteX5" fmla="*/ 88900 w 1428750"/>
              <a:gd name="connsiteY5" fmla="*/ 654050 h 733425"/>
              <a:gd name="connsiteX6" fmla="*/ 174625 w 1428750"/>
              <a:gd name="connsiteY6" fmla="*/ 733425 h 733425"/>
              <a:gd name="connsiteX7" fmla="*/ 1406525 w 1428750"/>
              <a:gd name="connsiteY7" fmla="*/ 76200 h 733425"/>
              <a:gd name="connsiteX8" fmla="*/ 1422400 w 1428750"/>
              <a:gd name="connsiteY8" fmla="*/ 98425 h 733425"/>
              <a:gd name="connsiteX9" fmla="*/ 1428750 w 1428750"/>
              <a:gd name="connsiteY9" fmla="*/ 117475 h 733425"/>
              <a:gd name="connsiteX10" fmla="*/ 1425575 w 1428750"/>
              <a:gd name="connsiteY10" fmla="*/ 146050 h 733425"/>
              <a:gd name="connsiteX11" fmla="*/ 1419225 w 1428750"/>
              <a:gd name="connsiteY11" fmla="*/ 165100 h 733425"/>
              <a:gd name="connsiteX12" fmla="*/ 1416050 w 1428750"/>
              <a:gd name="connsiteY12" fmla="*/ 174625 h 733425"/>
              <a:gd name="connsiteX13" fmla="*/ 1412875 w 1428750"/>
              <a:gd name="connsiteY13" fmla="*/ 184150 h 733425"/>
              <a:gd name="connsiteX14" fmla="*/ 1406525 w 1428750"/>
              <a:gd name="connsiteY14" fmla="*/ 206375 h 733425"/>
              <a:gd name="connsiteX15" fmla="*/ 1400175 w 1428750"/>
              <a:gd name="connsiteY15" fmla="*/ 228600 h 733425"/>
              <a:gd name="connsiteX16" fmla="*/ 1397000 w 1428750"/>
              <a:gd name="connsiteY16" fmla="*/ 269875 h 733425"/>
              <a:gd name="connsiteX17" fmla="*/ 1393825 w 1428750"/>
              <a:gd name="connsiteY17" fmla="*/ 295275 h 733425"/>
              <a:gd name="connsiteX18" fmla="*/ 1393825 w 1428750"/>
              <a:gd name="connsiteY18" fmla="*/ 339725 h 733425"/>
              <a:gd name="connsiteX19" fmla="*/ 1412875 w 1428750"/>
              <a:gd name="connsiteY19" fmla="*/ 0 h 733425"/>
              <a:gd name="connsiteX20" fmla="*/ 1409700 w 1428750"/>
              <a:gd name="connsiteY20" fmla="*/ 31750 h 733425"/>
              <a:gd name="connsiteX21" fmla="*/ 1412875 w 1428750"/>
              <a:gd name="connsiteY21" fmla="*/ 41275 h 733425"/>
              <a:gd name="connsiteX22" fmla="*/ 1416050 w 1428750"/>
              <a:gd name="connsiteY22" fmla="*/ 98425 h 733425"/>
              <a:gd name="connsiteX23" fmla="*/ 1416050 w 1428750"/>
              <a:gd name="connsiteY23" fmla="*/ 98425 h 733425"/>
              <a:gd name="connsiteX24" fmla="*/ 787400 w 1428750"/>
              <a:gd name="connsiteY24" fmla="*/ 28892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8750" h="733425">
                <a:moveTo>
                  <a:pt x="0" y="381000"/>
                </a:moveTo>
                <a:lnTo>
                  <a:pt x="44450" y="409575"/>
                </a:lnTo>
                <a:lnTo>
                  <a:pt x="88900" y="460375"/>
                </a:lnTo>
                <a:lnTo>
                  <a:pt x="104775" y="495300"/>
                </a:lnTo>
                <a:lnTo>
                  <a:pt x="85725" y="593725"/>
                </a:lnTo>
                <a:lnTo>
                  <a:pt x="88900" y="654050"/>
                </a:lnTo>
                <a:lnTo>
                  <a:pt x="174625" y="733425"/>
                </a:lnTo>
                <a:lnTo>
                  <a:pt x="1406525" y="76200"/>
                </a:lnTo>
                <a:cubicBezTo>
                  <a:pt x="1411817" y="83608"/>
                  <a:pt x="1418084" y="90409"/>
                  <a:pt x="1422400" y="98425"/>
                </a:cubicBezTo>
                <a:cubicBezTo>
                  <a:pt x="1425573" y="104318"/>
                  <a:pt x="1428750" y="117475"/>
                  <a:pt x="1428750" y="117475"/>
                </a:cubicBezTo>
                <a:cubicBezTo>
                  <a:pt x="1427692" y="127000"/>
                  <a:pt x="1427455" y="136652"/>
                  <a:pt x="1425575" y="146050"/>
                </a:cubicBezTo>
                <a:cubicBezTo>
                  <a:pt x="1424262" y="152614"/>
                  <a:pt x="1421342" y="158750"/>
                  <a:pt x="1419225" y="165100"/>
                </a:cubicBezTo>
                <a:lnTo>
                  <a:pt x="1416050" y="174625"/>
                </a:lnTo>
                <a:cubicBezTo>
                  <a:pt x="1414992" y="177800"/>
                  <a:pt x="1413687" y="180903"/>
                  <a:pt x="1412875" y="184150"/>
                </a:cubicBezTo>
                <a:cubicBezTo>
                  <a:pt x="1402949" y="223852"/>
                  <a:pt x="1415635" y="174491"/>
                  <a:pt x="1406525" y="206375"/>
                </a:cubicBezTo>
                <a:cubicBezTo>
                  <a:pt x="1398552" y="234282"/>
                  <a:pt x="1407788" y="205762"/>
                  <a:pt x="1400175" y="228600"/>
                </a:cubicBezTo>
                <a:cubicBezTo>
                  <a:pt x="1399117" y="242358"/>
                  <a:pt x="1398308" y="256138"/>
                  <a:pt x="1397000" y="269875"/>
                </a:cubicBezTo>
                <a:cubicBezTo>
                  <a:pt x="1396191" y="278369"/>
                  <a:pt x="1394212" y="286751"/>
                  <a:pt x="1393825" y="295275"/>
                </a:cubicBezTo>
                <a:cubicBezTo>
                  <a:pt x="1393152" y="310076"/>
                  <a:pt x="1393825" y="324908"/>
                  <a:pt x="1393825" y="339725"/>
                </a:cubicBezTo>
                <a:lnTo>
                  <a:pt x="1412875" y="0"/>
                </a:lnTo>
                <a:cubicBezTo>
                  <a:pt x="1411817" y="10583"/>
                  <a:pt x="1409700" y="21114"/>
                  <a:pt x="1409700" y="31750"/>
                </a:cubicBezTo>
                <a:cubicBezTo>
                  <a:pt x="1409700" y="35097"/>
                  <a:pt x="1412460" y="37954"/>
                  <a:pt x="1412875" y="41275"/>
                </a:cubicBezTo>
                <a:cubicBezTo>
                  <a:pt x="1416456" y="69922"/>
                  <a:pt x="1416050" y="75617"/>
                  <a:pt x="1416050" y="98425"/>
                </a:cubicBezTo>
                <a:lnTo>
                  <a:pt x="1416050" y="98425"/>
                </a:lnTo>
                <a:lnTo>
                  <a:pt x="787400" y="288925"/>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a:extLst>
              <a:ext uri="{FF2B5EF4-FFF2-40B4-BE49-F238E27FC236}">
                <a16:creationId xmlns:a16="http://schemas.microsoft.com/office/drawing/2014/main" id="{54C94FCE-8F44-0F43-AC48-FB81DB3E8824}"/>
              </a:ext>
            </a:extLst>
          </p:cNvPr>
          <p:cNvSpPr/>
          <p:nvPr/>
        </p:nvSpPr>
        <p:spPr>
          <a:xfrm>
            <a:off x="4704607" y="2971217"/>
            <a:ext cx="1038734" cy="1336021"/>
          </a:xfrm>
          <a:custGeom>
            <a:avLst/>
            <a:gdLst>
              <a:gd name="connsiteX0" fmla="*/ 0 w 1216025"/>
              <a:gd name="connsiteY0" fmla="*/ 0 h 1517650"/>
              <a:gd name="connsiteX1" fmla="*/ 53975 w 1216025"/>
              <a:gd name="connsiteY1" fmla="*/ 76200 h 1517650"/>
              <a:gd name="connsiteX2" fmla="*/ 79375 w 1216025"/>
              <a:gd name="connsiteY2" fmla="*/ 95250 h 1517650"/>
              <a:gd name="connsiteX3" fmla="*/ 88900 w 1216025"/>
              <a:gd name="connsiteY3" fmla="*/ 123825 h 1517650"/>
              <a:gd name="connsiteX4" fmla="*/ 76200 w 1216025"/>
              <a:gd name="connsiteY4" fmla="*/ 152400 h 1517650"/>
              <a:gd name="connsiteX5" fmla="*/ 63500 w 1216025"/>
              <a:gd name="connsiteY5" fmla="*/ 180975 h 1517650"/>
              <a:gd name="connsiteX6" fmla="*/ 66675 w 1216025"/>
              <a:gd name="connsiteY6" fmla="*/ 225425 h 1517650"/>
              <a:gd name="connsiteX7" fmla="*/ 95250 w 1216025"/>
              <a:gd name="connsiteY7" fmla="*/ 295275 h 1517650"/>
              <a:gd name="connsiteX8" fmla="*/ 174625 w 1216025"/>
              <a:gd name="connsiteY8" fmla="*/ 361950 h 1517650"/>
              <a:gd name="connsiteX9" fmla="*/ 390525 w 1216025"/>
              <a:gd name="connsiteY9" fmla="*/ 476250 h 1517650"/>
              <a:gd name="connsiteX10" fmla="*/ 463550 w 1216025"/>
              <a:gd name="connsiteY10" fmla="*/ 558800 h 1517650"/>
              <a:gd name="connsiteX11" fmla="*/ 574675 w 1216025"/>
              <a:gd name="connsiteY11" fmla="*/ 698500 h 1517650"/>
              <a:gd name="connsiteX12" fmla="*/ 622300 w 1216025"/>
              <a:gd name="connsiteY12" fmla="*/ 746125 h 1517650"/>
              <a:gd name="connsiteX13" fmla="*/ 723900 w 1216025"/>
              <a:gd name="connsiteY13" fmla="*/ 889000 h 1517650"/>
              <a:gd name="connsiteX14" fmla="*/ 790575 w 1216025"/>
              <a:gd name="connsiteY14" fmla="*/ 1000125 h 1517650"/>
              <a:gd name="connsiteX15" fmla="*/ 825500 w 1216025"/>
              <a:gd name="connsiteY15" fmla="*/ 1114425 h 1517650"/>
              <a:gd name="connsiteX16" fmla="*/ 866775 w 1216025"/>
              <a:gd name="connsiteY16" fmla="*/ 1263650 h 1517650"/>
              <a:gd name="connsiteX17" fmla="*/ 914400 w 1216025"/>
              <a:gd name="connsiteY17" fmla="*/ 1368425 h 1517650"/>
              <a:gd name="connsiteX18" fmla="*/ 977900 w 1216025"/>
              <a:gd name="connsiteY18" fmla="*/ 1444625 h 1517650"/>
              <a:gd name="connsiteX19" fmla="*/ 1025525 w 1216025"/>
              <a:gd name="connsiteY19" fmla="*/ 1517650 h 1517650"/>
              <a:gd name="connsiteX20" fmla="*/ 1130300 w 1216025"/>
              <a:gd name="connsiteY20" fmla="*/ 1498600 h 1517650"/>
              <a:gd name="connsiteX21" fmla="*/ 1196975 w 1216025"/>
              <a:gd name="connsiteY21" fmla="*/ 1435100 h 1517650"/>
              <a:gd name="connsiteX22" fmla="*/ 1216025 w 1216025"/>
              <a:gd name="connsiteY22" fmla="*/ 1327150 h 1517650"/>
              <a:gd name="connsiteX23" fmla="*/ 1181100 w 1216025"/>
              <a:gd name="connsiteY23" fmla="*/ 1209675 h 1517650"/>
              <a:gd name="connsiteX24" fmla="*/ 1082675 w 1216025"/>
              <a:gd name="connsiteY24" fmla="*/ 1047750 h 1517650"/>
              <a:gd name="connsiteX25" fmla="*/ 1047750 w 1216025"/>
              <a:gd name="connsiteY25" fmla="*/ 942975 h 1517650"/>
              <a:gd name="connsiteX26" fmla="*/ 1038225 w 1216025"/>
              <a:gd name="connsiteY26" fmla="*/ 876300 h 1517650"/>
              <a:gd name="connsiteX27" fmla="*/ 1035050 w 1216025"/>
              <a:gd name="connsiteY27" fmla="*/ 800100 h 1517650"/>
              <a:gd name="connsiteX28" fmla="*/ 1028700 w 1216025"/>
              <a:gd name="connsiteY28" fmla="*/ 755650 h 1517650"/>
              <a:gd name="connsiteX29" fmla="*/ 898525 w 1216025"/>
              <a:gd name="connsiteY29" fmla="*/ 774700 h 1517650"/>
              <a:gd name="connsiteX30" fmla="*/ 1006475 w 1216025"/>
              <a:gd name="connsiteY30" fmla="*/ 736600 h 1517650"/>
              <a:gd name="connsiteX31" fmla="*/ 984250 w 1216025"/>
              <a:gd name="connsiteY31" fmla="*/ 663575 h 1517650"/>
              <a:gd name="connsiteX32" fmla="*/ 958850 w 1216025"/>
              <a:gd name="connsiteY32" fmla="*/ 631825 h 1517650"/>
              <a:gd name="connsiteX33" fmla="*/ 917575 w 1216025"/>
              <a:gd name="connsiteY33" fmla="*/ 612775 h 1517650"/>
              <a:gd name="connsiteX34" fmla="*/ 869950 w 1216025"/>
              <a:gd name="connsiteY34" fmla="*/ 571500 h 1517650"/>
              <a:gd name="connsiteX35" fmla="*/ 844550 w 1216025"/>
              <a:gd name="connsiteY35" fmla="*/ 552450 h 1517650"/>
              <a:gd name="connsiteX36" fmla="*/ 812800 w 1216025"/>
              <a:gd name="connsiteY36" fmla="*/ 498475 h 1517650"/>
              <a:gd name="connsiteX37" fmla="*/ 723900 w 1216025"/>
              <a:gd name="connsiteY37" fmla="*/ 409575 h 1517650"/>
              <a:gd name="connsiteX38" fmla="*/ 669925 w 1216025"/>
              <a:gd name="connsiteY38" fmla="*/ 368300 h 1517650"/>
              <a:gd name="connsiteX39" fmla="*/ 619125 w 1216025"/>
              <a:gd name="connsiteY39" fmla="*/ 311150 h 1517650"/>
              <a:gd name="connsiteX40" fmla="*/ 539750 w 1216025"/>
              <a:gd name="connsiteY40" fmla="*/ 241300 h 1517650"/>
              <a:gd name="connsiteX41" fmla="*/ 482600 w 1216025"/>
              <a:gd name="connsiteY41" fmla="*/ 190500 h 1517650"/>
              <a:gd name="connsiteX42" fmla="*/ 374650 w 1216025"/>
              <a:gd name="connsiteY42" fmla="*/ 104775 h 1517650"/>
              <a:gd name="connsiteX43" fmla="*/ 304800 w 1216025"/>
              <a:gd name="connsiteY43" fmla="*/ 50800 h 1517650"/>
              <a:gd name="connsiteX44" fmla="*/ 187325 w 1216025"/>
              <a:gd name="connsiteY44" fmla="*/ 22225 h 1517650"/>
              <a:gd name="connsiteX45" fmla="*/ 171450 w 1216025"/>
              <a:gd name="connsiteY45" fmla="*/ 38100 h 1517650"/>
              <a:gd name="connsiteX46" fmla="*/ 152400 w 1216025"/>
              <a:gd name="connsiteY46" fmla="*/ 60325 h 1517650"/>
              <a:gd name="connsiteX47" fmla="*/ 142875 w 1216025"/>
              <a:gd name="connsiteY47" fmla="*/ 73025 h 1517650"/>
              <a:gd name="connsiteX48" fmla="*/ 114300 w 1216025"/>
              <a:gd name="connsiteY48" fmla="*/ 92075 h 1517650"/>
              <a:gd name="connsiteX49" fmla="*/ 114300 w 1216025"/>
              <a:gd name="connsiteY49" fmla="*/ 92075 h 1517650"/>
              <a:gd name="connsiteX50" fmla="*/ 73025 w 1216025"/>
              <a:gd name="connsiteY50" fmla="*/ 73025 h 1517650"/>
              <a:gd name="connsiteX51" fmla="*/ 0 w 1216025"/>
              <a:gd name="connsiteY51" fmla="*/ 0 h 151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6025" h="1517650">
                <a:moveTo>
                  <a:pt x="0" y="0"/>
                </a:moveTo>
                <a:lnTo>
                  <a:pt x="53975" y="76200"/>
                </a:lnTo>
                <a:lnTo>
                  <a:pt x="79375" y="95250"/>
                </a:lnTo>
                <a:lnTo>
                  <a:pt x="88900" y="123825"/>
                </a:lnTo>
                <a:lnTo>
                  <a:pt x="76200" y="152400"/>
                </a:lnTo>
                <a:lnTo>
                  <a:pt x="63500" y="180975"/>
                </a:lnTo>
                <a:lnTo>
                  <a:pt x="66675" y="225425"/>
                </a:lnTo>
                <a:lnTo>
                  <a:pt x="95250" y="295275"/>
                </a:lnTo>
                <a:lnTo>
                  <a:pt x="174625" y="361950"/>
                </a:lnTo>
                <a:lnTo>
                  <a:pt x="390525" y="476250"/>
                </a:lnTo>
                <a:lnTo>
                  <a:pt x="463550" y="558800"/>
                </a:lnTo>
                <a:lnTo>
                  <a:pt x="574675" y="698500"/>
                </a:lnTo>
                <a:lnTo>
                  <a:pt x="622300" y="746125"/>
                </a:lnTo>
                <a:lnTo>
                  <a:pt x="723900" y="889000"/>
                </a:lnTo>
                <a:lnTo>
                  <a:pt x="790575" y="1000125"/>
                </a:lnTo>
                <a:lnTo>
                  <a:pt x="825500" y="1114425"/>
                </a:lnTo>
                <a:lnTo>
                  <a:pt x="866775" y="1263650"/>
                </a:lnTo>
                <a:lnTo>
                  <a:pt x="914400" y="1368425"/>
                </a:lnTo>
                <a:lnTo>
                  <a:pt x="977900" y="1444625"/>
                </a:lnTo>
                <a:lnTo>
                  <a:pt x="1025525" y="1517650"/>
                </a:lnTo>
                <a:lnTo>
                  <a:pt x="1130300" y="1498600"/>
                </a:lnTo>
                <a:lnTo>
                  <a:pt x="1196975" y="1435100"/>
                </a:lnTo>
                <a:lnTo>
                  <a:pt x="1216025" y="1327150"/>
                </a:lnTo>
                <a:lnTo>
                  <a:pt x="1181100" y="1209675"/>
                </a:lnTo>
                <a:lnTo>
                  <a:pt x="1082675" y="1047750"/>
                </a:lnTo>
                <a:lnTo>
                  <a:pt x="1047750" y="942975"/>
                </a:lnTo>
                <a:lnTo>
                  <a:pt x="1038225" y="876300"/>
                </a:lnTo>
                <a:lnTo>
                  <a:pt x="1035050" y="800100"/>
                </a:lnTo>
                <a:lnTo>
                  <a:pt x="1028700" y="755650"/>
                </a:lnTo>
                <a:lnTo>
                  <a:pt x="898525" y="774700"/>
                </a:lnTo>
                <a:lnTo>
                  <a:pt x="1006475" y="736600"/>
                </a:lnTo>
                <a:lnTo>
                  <a:pt x="984250" y="663575"/>
                </a:lnTo>
                <a:lnTo>
                  <a:pt x="958850" y="631825"/>
                </a:lnTo>
                <a:lnTo>
                  <a:pt x="917575" y="612775"/>
                </a:lnTo>
                <a:lnTo>
                  <a:pt x="869950" y="571500"/>
                </a:lnTo>
                <a:lnTo>
                  <a:pt x="844550" y="552450"/>
                </a:lnTo>
                <a:lnTo>
                  <a:pt x="812800" y="498475"/>
                </a:lnTo>
                <a:lnTo>
                  <a:pt x="723900" y="409575"/>
                </a:lnTo>
                <a:lnTo>
                  <a:pt x="669925" y="368300"/>
                </a:lnTo>
                <a:lnTo>
                  <a:pt x="619125" y="311150"/>
                </a:lnTo>
                <a:lnTo>
                  <a:pt x="539750" y="241300"/>
                </a:lnTo>
                <a:lnTo>
                  <a:pt x="482600" y="190500"/>
                </a:lnTo>
                <a:lnTo>
                  <a:pt x="374650" y="104775"/>
                </a:lnTo>
                <a:lnTo>
                  <a:pt x="304800" y="50800"/>
                </a:lnTo>
                <a:lnTo>
                  <a:pt x="187325" y="22225"/>
                </a:lnTo>
                <a:lnTo>
                  <a:pt x="171450" y="38100"/>
                </a:lnTo>
                <a:lnTo>
                  <a:pt x="152400" y="60325"/>
                </a:lnTo>
                <a:lnTo>
                  <a:pt x="142875" y="73025"/>
                </a:lnTo>
                <a:lnTo>
                  <a:pt x="114300" y="92075"/>
                </a:lnTo>
                <a:lnTo>
                  <a:pt x="114300" y="92075"/>
                </a:lnTo>
                <a:lnTo>
                  <a:pt x="73025" y="73025"/>
                </a:lnTo>
                <a:lnTo>
                  <a:pt x="0"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437DF9CC-108B-1E4B-9462-FE649DB67372}"/>
              </a:ext>
            </a:extLst>
          </p:cNvPr>
          <p:cNvSpPr/>
          <p:nvPr/>
        </p:nvSpPr>
        <p:spPr>
          <a:xfrm>
            <a:off x="4742576" y="2884571"/>
            <a:ext cx="119332" cy="97826"/>
          </a:xfrm>
          <a:custGeom>
            <a:avLst/>
            <a:gdLst>
              <a:gd name="connsiteX0" fmla="*/ 0 w 139700"/>
              <a:gd name="connsiteY0" fmla="*/ 69850 h 111125"/>
              <a:gd name="connsiteX1" fmla="*/ 50800 w 139700"/>
              <a:gd name="connsiteY1" fmla="*/ 111125 h 111125"/>
              <a:gd name="connsiteX2" fmla="*/ 50800 w 139700"/>
              <a:gd name="connsiteY2" fmla="*/ 111125 h 111125"/>
              <a:gd name="connsiteX3" fmla="*/ 114300 w 139700"/>
              <a:gd name="connsiteY3" fmla="*/ 85725 h 111125"/>
              <a:gd name="connsiteX4" fmla="*/ 139700 w 139700"/>
              <a:gd name="connsiteY4" fmla="*/ 66675 h 111125"/>
              <a:gd name="connsiteX5" fmla="*/ 76200 w 139700"/>
              <a:gd name="connsiteY5" fmla="*/ 0 h 111125"/>
              <a:gd name="connsiteX6" fmla="*/ 38100 w 139700"/>
              <a:gd name="connsiteY6" fmla="*/ 28575 h 111125"/>
              <a:gd name="connsiteX7" fmla="*/ 82550 w 139700"/>
              <a:gd name="connsiteY7" fmla="*/ 66675 h 111125"/>
              <a:gd name="connsiteX8" fmla="*/ 50800 w 139700"/>
              <a:gd name="connsiteY8" fmla="*/ 82550 h 111125"/>
              <a:gd name="connsiteX9" fmla="*/ 0 w 139700"/>
              <a:gd name="connsiteY9" fmla="*/ 6985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00" h="111125">
                <a:moveTo>
                  <a:pt x="0" y="69850"/>
                </a:moveTo>
                <a:lnTo>
                  <a:pt x="50800" y="111125"/>
                </a:lnTo>
                <a:lnTo>
                  <a:pt x="50800" y="111125"/>
                </a:lnTo>
                <a:lnTo>
                  <a:pt x="114300" y="85725"/>
                </a:lnTo>
                <a:lnTo>
                  <a:pt x="139700" y="66675"/>
                </a:lnTo>
                <a:lnTo>
                  <a:pt x="76200" y="0"/>
                </a:lnTo>
                <a:lnTo>
                  <a:pt x="38100" y="28575"/>
                </a:lnTo>
                <a:lnTo>
                  <a:pt x="82550" y="66675"/>
                </a:lnTo>
                <a:lnTo>
                  <a:pt x="50800" y="82550"/>
                </a:lnTo>
                <a:lnTo>
                  <a:pt x="0" y="698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ABB3AA5D-1BA2-6342-9BF3-0A4D315ED16B}"/>
              </a:ext>
            </a:extLst>
          </p:cNvPr>
          <p:cNvSpPr/>
          <p:nvPr/>
        </p:nvSpPr>
        <p:spPr>
          <a:xfrm>
            <a:off x="5588751" y="4301648"/>
            <a:ext cx="108484" cy="58695"/>
          </a:xfrm>
          <a:custGeom>
            <a:avLst/>
            <a:gdLst>
              <a:gd name="connsiteX0" fmla="*/ 0 w 127000"/>
              <a:gd name="connsiteY0" fmla="*/ 0 h 66675"/>
              <a:gd name="connsiteX1" fmla="*/ 92075 w 127000"/>
              <a:gd name="connsiteY1" fmla="*/ 34925 h 66675"/>
              <a:gd name="connsiteX2" fmla="*/ 92075 w 127000"/>
              <a:gd name="connsiteY2" fmla="*/ 34925 h 66675"/>
              <a:gd name="connsiteX3" fmla="*/ 111125 w 127000"/>
              <a:gd name="connsiteY3" fmla="*/ 47625 h 66675"/>
              <a:gd name="connsiteX4" fmla="*/ 127000 w 127000"/>
              <a:gd name="connsiteY4" fmla="*/ 66675 h 66675"/>
              <a:gd name="connsiteX5" fmla="*/ 127000 w 127000"/>
              <a:gd name="connsiteY5"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00" h="66675">
                <a:moveTo>
                  <a:pt x="0" y="0"/>
                </a:moveTo>
                <a:lnTo>
                  <a:pt x="92075" y="34925"/>
                </a:lnTo>
                <a:lnTo>
                  <a:pt x="92075" y="34925"/>
                </a:lnTo>
                <a:cubicBezTo>
                  <a:pt x="95250" y="37042"/>
                  <a:pt x="105304" y="42333"/>
                  <a:pt x="111125" y="47625"/>
                </a:cubicBezTo>
                <a:cubicBezTo>
                  <a:pt x="116946" y="52917"/>
                  <a:pt x="127000" y="66675"/>
                  <a:pt x="127000" y="66675"/>
                </a:cubicBezTo>
                <a:lnTo>
                  <a:pt x="127000" y="6667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03DD8E82-69F0-244D-B0C0-BF8F04332A8C}"/>
              </a:ext>
            </a:extLst>
          </p:cNvPr>
          <p:cNvSpPr/>
          <p:nvPr/>
        </p:nvSpPr>
        <p:spPr>
          <a:xfrm>
            <a:off x="5721644" y="4228977"/>
            <a:ext cx="46106" cy="75466"/>
          </a:xfrm>
          <a:custGeom>
            <a:avLst/>
            <a:gdLst>
              <a:gd name="connsiteX0" fmla="*/ 3175 w 53975"/>
              <a:gd name="connsiteY0" fmla="*/ 0 h 85725"/>
              <a:gd name="connsiteX1" fmla="*/ 0 w 53975"/>
              <a:gd name="connsiteY1" fmla="*/ 53975 h 85725"/>
              <a:gd name="connsiteX2" fmla="*/ 9525 w 53975"/>
              <a:gd name="connsiteY2" fmla="*/ 66675 h 85725"/>
              <a:gd name="connsiteX3" fmla="*/ 31750 w 53975"/>
              <a:gd name="connsiteY3" fmla="*/ 66675 h 85725"/>
              <a:gd name="connsiteX4" fmla="*/ 47625 w 53975"/>
              <a:gd name="connsiteY4" fmla="*/ 76200 h 85725"/>
              <a:gd name="connsiteX5" fmla="*/ 53975 w 53975"/>
              <a:gd name="connsiteY5"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5" h="85725">
                <a:moveTo>
                  <a:pt x="3175" y="0"/>
                </a:moveTo>
                <a:lnTo>
                  <a:pt x="0" y="53975"/>
                </a:lnTo>
                <a:cubicBezTo>
                  <a:pt x="1058" y="65087"/>
                  <a:pt x="4233" y="64558"/>
                  <a:pt x="9525" y="66675"/>
                </a:cubicBezTo>
                <a:cubicBezTo>
                  <a:pt x="14817" y="68792"/>
                  <a:pt x="25400" y="65088"/>
                  <a:pt x="31750" y="66675"/>
                </a:cubicBezTo>
                <a:cubicBezTo>
                  <a:pt x="38100" y="68263"/>
                  <a:pt x="47625" y="76200"/>
                  <a:pt x="47625" y="76200"/>
                </a:cubicBezTo>
                <a:cubicBezTo>
                  <a:pt x="51329" y="79375"/>
                  <a:pt x="52652" y="82550"/>
                  <a:pt x="53975" y="8572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3C0E0A72-ACBA-9A48-920E-182C333AEC78}"/>
              </a:ext>
            </a:extLst>
          </p:cNvPr>
          <p:cNvSpPr/>
          <p:nvPr/>
        </p:nvSpPr>
        <p:spPr>
          <a:xfrm>
            <a:off x="5767750" y="4625870"/>
            <a:ext cx="290195" cy="304657"/>
          </a:xfrm>
          <a:custGeom>
            <a:avLst/>
            <a:gdLst>
              <a:gd name="connsiteX0" fmla="*/ 0 w 339725"/>
              <a:gd name="connsiteY0" fmla="*/ 53975 h 346075"/>
              <a:gd name="connsiteX1" fmla="*/ 247650 w 339725"/>
              <a:gd name="connsiteY1" fmla="*/ 346075 h 346075"/>
              <a:gd name="connsiteX2" fmla="*/ 339725 w 339725"/>
              <a:gd name="connsiteY2" fmla="*/ 295275 h 346075"/>
              <a:gd name="connsiteX3" fmla="*/ 92075 w 339725"/>
              <a:gd name="connsiteY3" fmla="*/ 0 h 346075"/>
              <a:gd name="connsiteX4" fmla="*/ 0 w 339725"/>
              <a:gd name="connsiteY4" fmla="*/ 53975 h 34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25" h="346075">
                <a:moveTo>
                  <a:pt x="0" y="53975"/>
                </a:moveTo>
                <a:lnTo>
                  <a:pt x="247650" y="346075"/>
                </a:lnTo>
                <a:lnTo>
                  <a:pt x="339725" y="295275"/>
                </a:lnTo>
                <a:lnTo>
                  <a:pt x="92075" y="0"/>
                </a:lnTo>
                <a:lnTo>
                  <a:pt x="0" y="5397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F77C0D28-D572-0E4D-A1C4-348A39E7C937}"/>
              </a:ext>
            </a:extLst>
          </p:cNvPr>
          <p:cNvSpPr/>
          <p:nvPr/>
        </p:nvSpPr>
        <p:spPr>
          <a:xfrm>
            <a:off x="5811144" y="4161896"/>
            <a:ext cx="897705" cy="584160"/>
          </a:xfrm>
          <a:custGeom>
            <a:avLst/>
            <a:gdLst>
              <a:gd name="connsiteX0" fmla="*/ 22225 w 1050925"/>
              <a:gd name="connsiteY0" fmla="*/ 393700 h 663575"/>
              <a:gd name="connsiteX1" fmla="*/ 111125 w 1050925"/>
              <a:gd name="connsiteY1" fmla="*/ 406400 h 663575"/>
              <a:gd name="connsiteX2" fmla="*/ 206375 w 1050925"/>
              <a:gd name="connsiteY2" fmla="*/ 431800 h 663575"/>
              <a:gd name="connsiteX3" fmla="*/ 254000 w 1050925"/>
              <a:gd name="connsiteY3" fmla="*/ 482600 h 663575"/>
              <a:gd name="connsiteX4" fmla="*/ 292100 w 1050925"/>
              <a:gd name="connsiteY4" fmla="*/ 581025 h 663575"/>
              <a:gd name="connsiteX5" fmla="*/ 314325 w 1050925"/>
              <a:gd name="connsiteY5" fmla="*/ 619125 h 663575"/>
              <a:gd name="connsiteX6" fmla="*/ 403225 w 1050925"/>
              <a:gd name="connsiteY6" fmla="*/ 663575 h 663575"/>
              <a:gd name="connsiteX7" fmla="*/ 584200 w 1050925"/>
              <a:gd name="connsiteY7" fmla="*/ 638175 h 663575"/>
              <a:gd name="connsiteX8" fmla="*/ 704850 w 1050925"/>
              <a:gd name="connsiteY8" fmla="*/ 635000 h 663575"/>
              <a:gd name="connsiteX9" fmla="*/ 841375 w 1050925"/>
              <a:gd name="connsiteY9" fmla="*/ 584200 h 663575"/>
              <a:gd name="connsiteX10" fmla="*/ 895350 w 1050925"/>
              <a:gd name="connsiteY10" fmla="*/ 542925 h 663575"/>
              <a:gd name="connsiteX11" fmla="*/ 927100 w 1050925"/>
              <a:gd name="connsiteY11" fmla="*/ 444500 h 663575"/>
              <a:gd name="connsiteX12" fmla="*/ 901700 w 1050925"/>
              <a:gd name="connsiteY12" fmla="*/ 400050 h 663575"/>
              <a:gd name="connsiteX13" fmla="*/ 914400 w 1050925"/>
              <a:gd name="connsiteY13" fmla="*/ 336550 h 663575"/>
              <a:gd name="connsiteX14" fmla="*/ 920750 w 1050925"/>
              <a:gd name="connsiteY14" fmla="*/ 311150 h 663575"/>
              <a:gd name="connsiteX15" fmla="*/ 971550 w 1050925"/>
              <a:gd name="connsiteY15" fmla="*/ 263525 h 663575"/>
              <a:gd name="connsiteX16" fmla="*/ 1009650 w 1050925"/>
              <a:gd name="connsiteY16" fmla="*/ 184150 h 663575"/>
              <a:gd name="connsiteX17" fmla="*/ 1050925 w 1050925"/>
              <a:gd name="connsiteY17" fmla="*/ 101600 h 663575"/>
              <a:gd name="connsiteX18" fmla="*/ 1041400 w 1050925"/>
              <a:gd name="connsiteY18" fmla="*/ 44450 h 663575"/>
              <a:gd name="connsiteX19" fmla="*/ 1003300 w 1050925"/>
              <a:gd name="connsiteY19" fmla="*/ 28575 h 663575"/>
              <a:gd name="connsiteX20" fmla="*/ 939800 w 1050925"/>
              <a:gd name="connsiteY20" fmla="*/ 0 h 663575"/>
              <a:gd name="connsiteX21" fmla="*/ 911225 w 1050925"/>
              <a:gd name="connsiteY21" fmla="*/ 6350 h 663575"/>
              <a:gd name="connsiteX22" fmla="*/ 869950 w 1050925"/>
              <a:gd name="connsiteY22" fmla="*/ 38100 h 663575"/>
              <a:gd name="connsiteX23" fmla="*/ 819150 w 1050925"/>
              <a:gd name="connsiteY23" fmla="*/ 69850 h 663575"/>
              <a:gd name="connsiteX24" fmla="*/ 803275 w 1050925"/>
              <a:gd name="connsiteY24" fmla="*/ 127000 h 663575"/>
              <a:gd name="connsiteX25" fmla="*/ 803275 w 1050925"/>
              <a:gd name="connsiteY25" fmla="*/ 231775 h 663575"/>
              <a:gd name="connsiteX26" fmla="*/ 835025 w 1050925"/>
              <a:gd name="connsiteY26" fmla="*/ 336550 h 663575"/>
              <a:gd name="connsiteX27" fmla="*/ 790575 w 1050925"/>
              <a:gd name="connsiteY27" fmla="*/ 444500 h 663575"/>
              <a:gd name="connsiteX28" fmla="*/ 720725 w 1050925"/>
              <a:gd name="connsiteY28" fmla="*/ 501650 h 663575"/>
              <a:gd name="connsiteX29" fmla="*/ 600075 w 1050925"/>
              <a:gd name="connsiteY29" fmla="*/ 485775 h 663575"/>
              <a:gd name="connsiteX30" fmla="*/ 596900 w 1050925"/>
              <a:gd name="connsiteY30" fmla="*/ 431800 h 663575"/>
              <a:gd name="connsiteX31" fmla="*/ 615950 w 1050925"/>
              <a:gd name="connsiteY31" fmla="*/ 400050 h 663575"/>
              <a:gd name="connsiteX32" fmla="*/ 654050 w 1050925"/>
              <a:gd name="connsiteY32" fmla="*/ 374650 h 663575"/>
              <a:gd name="connsiteX33" fmla="*/ 654050 w 1050925"/>
              <a:gd name="connsiteY33" fmla="*/ 304800 h 663575"/>
              <a:gd name="connsiteX34" fmla="*/ 660400 w 1050925"/>
              <a:gd name="connsiteY34" fmla="*/ 219075 h 663575"/>
              <a:gd name="connsiteX35" fmla="*/ 631825 w 1050925"/>
              <a:gd name="connsiteY35" fmla="*/ 177800 h 663575"/>
              <a:gd name="connsiteX36" fmla="*/ 587375 w 1050925"/>
              <a:gd name="connsiteY36" fmla="*/ 158750 h 663575"/>
              <a:gd name="connsiteX37" fmla="*/ 558800 w 1050925"/>
              <a:gd name="connsiteY37" fmla="*/ 158750 h 663575"/>
              <a:gd name="connsiteX38" fmla="*/ 514350 w 1050925"/>
              <a:gd name="connsiteY38" fmla="*/ 161925 h 663575"/>
              <a:gd name="connsiteX39" fmla="*/ 476250 w 1050925"/>
              <a:gd name="connsiteY39" fmla="*/ 168275 h 663575"/>
              <a:gd name="connsiteX40" fmla="*/ 454025 w 1050925"/>
              <a:gd name="connsiteY40" fmla="*/ 190500 h 663575"/>
              <a:gd name="connsiteX41" fmla="*/ 428625 w 1050925"/>
              <a:gd name="connsiteY41" fmla="*/ 228600 h 663575"/>
              <a:gd name="connsiteX42" fmla="*/ 396875 w 1050925"/>
              <a:gd name="connsiteY42" fmla="*/ 266700 h 663575"/>
              <a:gd name="connsiteX43" fmla="*/ 349250 w 1050925"/>
              <a:gd name="connsiteY43" fmla="*/ 276225 h 663575"/>
              <a:gd name="connsiteX44" fmla="*/ 288925 w 1050925"/>
              <a:gd name="connsiteY44" fmla="*/ 279400 h 663575"/>
              <a:gd name="connsiteX45" fmla="*/ 241300 w 1050925"/>
              <a:gd name="connsiteY45" fmla="*/ 282575 h 663575"/>
              <a:gd name="connsiteX46" fmla="*/ 165100 w 1050925"/>
              <a:gd name="connsiteY46" fmla="*/ 269875 h 663575"/>
              <a:gd name="connsiteX47" fmla="*/ 95250 w 1050925"/>
              <a:gd name="connsiteY47" fmla="*/ 263525 h 663575"/>
              <a:gd name="connsiteX48" fmla="*/ 31750 w 1050925"/>
              <a:gd name="connsiteY48" fmla="*/ 273050 h 663575"/>
              <a:gd name="connsiteX49" fmla="*/ 0 w 1050925"/>
              <a:gd name="connsiteY49" fmla="*/ 298450 h 663575"/>
              <a:gd name="connsiteX50" fmla="*/ 22225 w 1050925"/>
              <a:gd name="connsiteY50" fmla="*/ 393700 h 66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0925" h="663575">
                <a:moveTo>
                  <a:pt x="22225" y="393700"/>
                </a:moveTo>
                <a:lnTo>
                  <a:pt x="111125" y="406400"/>
                </a:lnTo>
                <a:lnTo>
                  <a:pt x="206375" y="431800"/>
                </a:lnTo>
                <a:lnTo>
                  <a:pt x="254000" y="482600"/>
                </a:lnTo>
                <a:lnTo>
                  <a:pt x="292100" y="581025"/>
                </a:lnTo>
                <a:lnTo>
                  <a:pt x="314325" y="619125"/>
                </a:lnTo>
                <a:lnTo>
                  <a:pt x="403225" y="663575"/>
                </a:lnTo>
                <a:lnTo>
                  <a:pt x="584200" y="638175"/>
                </a:lnTo>
                <a:lnTo>
                  <a:pt x="704850" y="635000"/>
                </a:lnTo>
                <a:lnTo>
                  <a:pt x="841375" y="584200"/>
                </a:lnTo>
                <a:lnTo>
                  <a:pt x="895350" y="542925"/>
                </a:lnTo>
                <a:lnTo>
                  <a:pt x="927100" y="444500"/>
                </a:lnTo>
                <a:lnTo>
                  <a:pt x="901700" y="400050"/>
                </a:lnTo>
                <a:lnTo>
                  <a:pt x="914400" y="336550"/>
                </a:lnTo>
                <a:lnTo>
                  <a:pt x="920750" y="311150"/>
                </a:lnTo>
                <a:lnTo>
                  <a:pt x="971550" y="263525"/>
                </a:lnTo>
                <a:lnTo>
                  <a:pt x="1009650" y="184150"/>
                </a:lnTo>
                <a:lnTo>
                  <a:pt x="1050925" y="101600"/>
                </a:lnTo>
                <a:lnTo>
                  <a:pt x="1041400" y="44450"/>
                </a:lnTo>
                <a:lnTo>
                  <a:pt x="1003300" y="28575"/>
                </a:lnTo>
                <a:lnTo>
                  <a:pt x="939800" y="0"/>
                </a:lnTo>
                <a:lnTo>
                  <a:pt x="911225" y="6350"/>
                </a:lnTo>
                <a:lnTo>
                  <a:pt x="869950" y="38100"/>
                </a:lnTo>
                <a:lnTo>
                  <a:pt x="819150" y="69850"/>
                </a:lnTo>
                <a:lnTo>
                  <a:pt x="803275" y="127000"/>
                </a:lnTo>
                <a:lnTo>
                  <a:pt x="803275" y="231775"/>
                </a:lnTo>
                <a:lnTo>
                  <a:pt x="835025" y="336550"/>
                </a:lnTo>
                <a:lnTo>
                  <a:pt x="790575" y="444500"/>
                </a:lnTo>
                <a:lnTo>
                  <a:pt x="720725" y="501650"/>
                </a:lnTo>
                <a:lnTo>
                  <a:pt x="600075" y="485775"/>
                </a:lnTo>
                <a:lnTo>
                  <a:pt x="596900" y="431800"/>
                </a:lnTo>
                <a:lnTo>
                  <a:pt x="615950" y="400050"/>
                </a:lnTo>
                <a:lnTo>
                  <a:pt x="654050" y="374650"/>
                </a:lnTo>
                <a:lnTo>
                  <a:pt x="654050" y="304800"/>
                </a:lnTo>
                <a:lnTo>
                  <a:pt x="660400" y="219075"/>
                </a:lnTo>
                <a:lnTo>
                  <a:pt x="631825" y="177800"/>
                </a:lnTo>
                <a:lnTo>
                  <a:pt x="587375" y="158750"/>
                </a:lnTo>
                <a:lnTo>
                  <a:pt x="558800" y="158750"/>
                </a:lnTo>
                <a:lnTo>
                  <a:pt x="514350" y="161925"/>
                </a:lnTo>
                <a:lnTo>
                  <a:pt x="476250" y="168275"/>
                </a:lnTo>
                <a:lnTo>
                  <a:pt x="454025" y="190500"/>
                </a:lnTo>
                <a:lnTo>
                  <a:pt x="428625" y="228600"/>
                </a:lnTo>
                <a:lnTo>
                  <a:pt x="396875" y="266700"/>
                </a:lnTo>
                <a:lnTo>
                  <a:pt x="349250" y="276225"/>
                </a:lnTo>
                <a:lnTo>
                  <a:pt x="288925" y="279400"/>
                </a:lnTo>
                <a:lnTo>
                  <a:pt x="241300" y="282575"/>
                </a:lnTo>
                <a:lnTo>
                  <a:pt x="165100" y="269875"/>
                </a:lnTo>
                <a:lnTo>
                  <a:pt x="95250" y="263525"/>
                </a:lnTo>
                <a:lnTo>
                  <a:pt x="31750" y="273050"/>
                </a:lnTo>
                <a:lnTo>
                  <a:pt x="0" y="298450"/>
                </a:lnTo>
                <a:lnTo>
                  <a:pt x="22225" y="39370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F202904B-F8A7-F748-83E5-FFE56893B984}"/>
              </a:ext>
            </a:extLst>
          </p:cNvPr>
          <p:cNvSpPr/>
          <p:nvPr/>
        </p:nvSpPr>
        <p:spPr>
          <a:xfrm>
            <a:off x="5870810" y="4504608"/>
            <a:ext cx="21818" cy="146417"/>
          </a:xfrm>
          <a:custGeom>
            <a:avLst/>
            <a:gdLst>
              <a:gd name="connsiteX0" fmla="*/ 3175 w 25542"/>
              <a:gd name="connsiteY0" fmla="*/ 166322 h 166322"/>
              <a:gd name="connsiteX1" fmla="*/ 25400 w 25542"/>
              <a:gd name="connsiteY1" fmla="*/ 118697 h 166322"/>
              <a:gd name="connsiteX2" fmla="*/ 12700 w 25542"/>
              <a:gd name="connsiteY2" fmla="*/ 99647 h 166322"/>
              <a:gd name="connsiteX3" fmla="*/ 12700 w 25542"/>
              <a:gd name="connsiteY3" fmla="*/ 77422 h 166322"/>
              <a:gd name="connsiteX4" fmla="*/ 25400 w 25542"/>
              <a:gd name="connsiteY4" fmla="*/ 48847 h 166322"/>
              <a:gd name="connsiteX5" fmla="*/ 6350 w 25542"/>
              <a:gd name="connsiteY5" fmla="*/ 13922 h 166322"/>
              <a:gd name="connsiteX6" fmla="*/ 9525 w 25542"/>
              <a:gd name="connsiteY6" fmla="*/ 1222 h 166322"/>
              <a:gd name="connsiteX7" fmla="*/ 0 w 25542"/>
              <a:gd name="connsiteY7" fmla="*/ 1222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42" h="166322">
                <a:moveTo>
                  <a:pt x="3175" y="166322"/>
                </a:moveTo>
                <a:cubicBezTo>
                  <a:pt x="13494" y="148065"/>
                  <a:pt x="23813" y="129809"/>
                  <a:pt x="25400" y="118697"/>
                </a:cubicBezTo>
                <a:cubicBezTo>
                  <a:pt x="26987" y="107585"/>
                  <a:pt x="14817" y="106526"/>
                  <a:pt x="12700" y="99647"/>
                </a:cubicBezTo>
                <a:cubicBezTo>
                  <a:pt x="10583" y="92768"/>
                  <a:pt x="10583" y="85889"/>
                  <a:pt x="12700" y="77422"/>
                </a:cubicBezTo>
                <a:cubicBezTo>
                  <a:pt x="14817" y="68955"/>
                  <a:pt x="26458" y="59430"/>
                  <a:pt x="25400" y="48847"/>
                </a:cubicBezTo>
                <a:cubicBezTo>
                  <a:pt x="24342" y="38264"/>
                  <a:pt x="8996" y="21859"/>
                  <a:pt x="6350" y="13922"/>
                </a:cubicBezTo>
                <a:cubicBezTo>
                  <a:pt x="3704" y="5985"/>
                  <a:pt x="10583" y="3339"/>
                  <a:pt x="9525" y="1222"/>
                </a:cubicBezTo>
                <a:cubicBezTo>
                  <a:pt x="8467" y="-895"/>
                  <a:pt x="4233" y="163"/>
                  <a:pt x="0" y="1222"/>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A0D6CB86-BDD7-5C42-9654-3896030C4378}"/>
              </a:ext>
            </a:extLst>
          </p:cNvPr>
          <p:cNvSpPr/>
          <p:nvPr/>
        </p:nvSpPr>
        <p:spPr>
          <a:xfrm>
            <a:off x="5689099" y="4421135"/>
            <a:ext cx="130181" cy="42623"/>
          </a:xfrm>
          <a:custGeom>
            <a:avLst/>
            <a:gdLst>
              <a:gd name="connsiteX0" fmla="*/ 152400 w 152400"/>
              <a:gd name="connsiteY0" fmla="*/ 48418 h 48418"/>
              <a:gd name="connsiteX1" fmla="*/ 120650 w 152400"/>
              <a:gd name="connsiteY1" fmla="*/ 7143 h 48418"/>
              <a:gd name="connsiteX2" fmla="*/ 85725 w 152400"/>
              <a:gd name="connsiteY2" fmla="*/ 793 h 48418"/>
              <a:gd name="connsiteX3" fmla="*/ 53975 w 152400"/>
              <a:gd name="connsiteY3" fmla="*/ 793 h 48418"/>
              <a:gd name="connsiteX4" fmla="*/ 34925 w 152400"/>
              <a:gd name="connsiteY4" fmla="*/ 7143 h 48418"/>
              <a:gd name="connsiteX5" fmla="*/ 15875 w 152400"/>
              <a:gd name="connsiteY5" fmla="*/ 13493 h 48418"/>
              <a:gd name="connsiteX6" fmla="*/ 3175 w 152400"/>
              <a:gd name="connsiteY6" fmla="*/ 13493 h 48418"/>
              <a:gd name="connsiteX7" fmla="*/ 0 w 152400"/>
              <a:gd name="connsiteY7" fmla="*/ 3968 h 4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00" h="48418">
                <a:moveTo>
                  <a:pt x="152400" y="48418"/>
                </a:moveTo>
                <a:cubicBezTo>
                  <a:pt x="142081" y="31749"/>
                  <a:pt x="131762" y="15080"/>
                  <a:pt x="120650" y="7143"/>
                </a:cubicBezTo>
                <a:cubicBezTo>
                  <a:pt x="109537" y="-795"/>
                  <a:pt x="96837" y="1851"/>
                  <a:pt x="85725" y="793"/>
                </a:cubicBezTo>
                <a:cubicBezTo>
                  <a:pt x="74613" y="-265"/>
                  <a:pt x="62442" y="-265"/>
                  <a:pt x="53975" y="793"/>
                </a:cubicBezTo>
                <a:cubicBezTo>
                  <a:pt x="45508" y="1851"/>
                  <a:pt x="34925" y="7143"/>
                  <a:pt x="34925" y="7143"/>
                </a:cubicBezTo>
                <a:lnTo>
                  <a:pt x="15875" y="13493"/>
                </a:lnTo>
                <a:cubicBezTo>
                  <a:pt x="10584" y="14551"/>
                  <a:pt x="3175" y="13493"/>
                  <a:pt x="3175" y="13493"/>
                </a:cubicBezTo>
                <a:cubicBezTo>
                  <a:pt x="529" y="11905"/>
                  <a:pt x="264" y="7936"/>
                  <a:pt x="0" y="3968"/>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67849B06-4D77-8A40-A954-38B2E6E5A93E}"/>
              </a:ext>
            </a:extLst>
          </p:cNvPr>
          <p:cNvSpPr/>
          <p:nvPr/>
        </p:nvSpPr>
        <p:spPr>
          <a:xfrm>
            <a:off x="6581336" y="4094816"/>
            <a:ext cx="19028" cy="78261"/>
          </a:xfrm>
          <a:custGeom>
            <a:avLst/>
            <a:gdLst>
              <a:gd name="connsiteX0" fmla="*/ 6401 w 22276"/>
              <a:gd name="connsiteY0" fmla="*/ 0 h 88900"/>
              <a:gd name="connsiteX1" fmla="*/ 51 w 22276"/>
              <a:gd name="connsiteY1" fmla="*/ 53975 h 88900"/>
              <a:gd name="connsiteX2" fmla="*/ 3226 w 22276"/>
              <a:gd name="connsiteY2" fmla="*/ 76200 h 88900"/>
              <a:gd name="connsiteX3" fmla="*/ 12751 w 22276"/>
              <a:gd name="connsiteY3" fmla="*/ 82550 h 88900"/>
              <a:gd name="connsiteX4" fmla="*/ 22276 w 22276"/>
              <a:gd name="connsiteY4" fmla="*/ 88900 h 88900"/>
              <a:gd name="connsiteX5" fmla="*/ 22276 w 22276"/>
              <a:gd name="connsiteY5" fmla="*/ 8890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76" h="88900">
                <a:moveTo>
                  <a:pt x="6401" y="0"/>
                </a:moveTo>
                <a:cubicBezTo>
                  <a:pt x="3490" y="20637"/>
                  <a:pt x="580" y="41275"/>
                  <a:pt x="51" y="53975"/>
                </a:cubicBezTo>
                <a:cubicBezTo>
                  <a:pt x="-478" y="66675"/>
                  <a:pt x="3226" y="76200"/>
                  <a:pt x="3226" y="76200"/>
                </a:cubicBezTo>
                <a:cubicBezTo>
                  <a:pt x="5343" y="80962"/>
                  <a:pt x="12751" y="82550"/>
                  <a:pt x="12751" y="82550"/>
                </a:cubicBezTo>
                <a:lnTo>
                  <a:pt x="22276" y="88900"/>
                </a:lnTo>
                <a:lnTo>
                  <a:pt x="22276" y="8890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a:extLst>
              <a:ext uri="{FF2B5EF4-FFF2-40B4-BE49-F238E27FC236}">
                <a16:creationId xmlns:a16="http://schemas.microsoft.com/office/drawing/2014/main" id="{4710555B-2793-AF4F-BD71-BBC7A28E1E85}"/>
              </a:ext>
            </a:extLst>
          </p:cNvPr>
          <p:cNvSpPr/>
          <p:nvPr/>
        </p:nvSpPr>
        <p:spPr>
          <a:xfrm>
            <a:off x="6616637" y="4092021"/>
            <a:ext cx="27121" cy="69876"/>
          </a:xfrm>
          <a:custGeom>
            <a:avLst/>
            <a:gdLst>
              <a:gd name="connsiteX0" fmla="*/ 31750 w 31750"/>
              <a:gd name="connsiteY0" fmla="*/ 0 h 79375"/>
              <a:gd name="connsiteX1" fmla="*/ 15875 w 31750"/>
              <a:gd name="connsiteY1" fmla="*/ 53975 h 79375"/>
              <a:gd name="connsiteX2" fmla="*/ 9525 w 31750"/>
              <a:gd name="connsiteY2" fmla="*/ 73025 h 79375"/>
              <a:gd name="connsiteX3" fmla="*/ 0 w 31750"/>
              <a:gd name="connsiteY3" fmla="*/ 79375 h 79375"/>
            </a:gdLst>
            <a:ahLst/>
            <a:cxnLst>
              <a:cxn ang="0">
                <a:pos x="connsiteX0" y="connsiteY0"/>
              </a:cxn>
              <a:cxn ang="0">
                <a:pos x="connsiteX1" y="connsiteY1"/>
              </a:cxn>
              <a:cxn ang="0">
                <a:pos x="connsiteX2" y="connsiteY2"/>
              </a:cxn>
              <a:cxn ang="0">
                <a:pos x="connsiteX3" y="connsiteY3"/>
              </a:cxn>
            </a:cxnLst>
            <a:rect l="l" t="t" r="r" b="b"/>
            <a:pathLst>
              <a:path w="31750" h="79375">
                <a:moveTo>
                  <a:pt x="31750" y="0"/>
                </a:moveTo>
                <a:cubicBezTo>
                  <a:pt x="25664" y="20902"/>
                  <a:pt x="19579" y="41804"/>
                  <a:pt x="15875" y="53975"/>
                </a:cubicBezTo>
                <a:cubicBezTo>
                  <a:pt x="12171" y="66146"/>
                  <a:pt x="9525" y="73025"/>
                  <a:pt x="9525" y="73025"/>
                </a:cubicBezTo>
                <a:cubicBezTo>
                  <a:pt x="6879" y="77258"/>
                  <a:pt x="3439" y="78316"/>
                  <a:pt x="0" y="7937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9C14FC05-05D1-D84F-BAB5-C90694E71A95}"/>
              </a:ext>
            </a:extLst>
          </p:cNvPr>
          <p:cNvSpPr/>
          <p:nvPr/>
        </p:nvSpPr>
        <p:spPr>
          <a:xfrm>
            <a:off x="6481032" y="2733640"/>
            <a:ext cx="553268" cy="1338816"/>
          </a:xfrm>
          <a:custGeom>
            <a:avLst/>
            <a:gdLst>
              <a:gd name="connsiteX0" fmla="*/ 149225 w 647700"/>
              <a:gd name="connsiteY0" fmla="*/ 1501775 h 1520825"/>
              <a:gd name="connsiteX1" fmla="*/ 158750 w 647700"/>
              <a:gd name="connsiteY1" fmla="*/ 1441450 h 1520825"/>
              <a:gd name="connsiteX2" fmla="*/ 139700 w 647700"/>
              <a:gd name="connsiteY2" fmla="*/ 1403350 h 1520825"/>
              <a:gd name="connsiteX3" fmla="*/ 53975 w 647700"/>
              <a:gd name="connsiteY3" fmla="*/ 1365250 h 1520825"/>
              <a:gd name="connsiteX4" fmla="*/ 44450 w 647700"/>
              <a:gd name="connsiteY4" fmla="*/ 1339850 h 1520825"/>
              <a:gd name="connsiteX5" fmla="*/ 9525 w 647700"/>
              <a:gd name="connsiteY5" fmla="*/ 1295400 h 1520825"/>
              <a:gd name="connsiteX6" fmla="*/ 0 w 647700"/>
              <a:gd name="connsiteY6" fmla="*/ 1216025 h 1520825"/>
              <a:gd name="connsiteX7" fmla="*/ 25400 w 647700"/>
              <a:gd name="connsiteY7" fmla="*/ 1073150 h 1520825"/>
              <a:gd name="connsiteX8" fmla="*/ 28575 w 647700"/>
              <a:gd name="connsiteY8" fmla="*/ 977900 h 1520825"/>
              <a:gd name="connsiteX9" fmla="*/ 47625 w 647700"/>
              <a:gd name="connsiteY9" fmla="*/ 911225 h 1520825"/>
              <a:gd name="connsiteX10" fmla="*/ 63500 w 647700"/>
              <a:gd name="connsiteY10" fmla="*/ 819150 h 1520825"/>
              <a:gd name="connsiteX11" fmla="*/ 120650 w 647700"/>
              <a:gd name="connsiteY11" fmla="*/ 698500 h 1520825"/>
              <a:gd name="connsiteX12" fmla="*/ 161925 w 647700"/>
              <a:gd name="connsiteY12" fmla="*/ 612775 h 1520825"/>
              <a:gd name="connsiteX13" fmla="*/ 206375 w 647700"/>
              <a:gd name="connsiteY13" fmla="*/ 485775 h 1520825"/>
              <a:gd name="connsiteX14" fmla="*/ 247650 w 647700"/>
              <a:gd name="connsiteY14" fmla="*/ 384175 h 1520825"/>
              <a:gd name="connsiteX15" fmla="*/ 288925 w 647700"/>
              <a:gd name="connsiteY15" fmla="*/ 269875 h 1520825"/>
              <a:gd name="connsiteX16" fmla="*/ 330200 w 647700"/>
              <a:gd name="connsiteY16" fmla="*/ 168275 h 1520825"/>
              <a:gd name="connsiteX17" fmla="*/ 374650 w 647700"/>
              <a:gd name="connsiteY17" fmla="*/ 127000 h 1520825"/>
              <a:gd name="connsiteX18" fmla="*/ 415925 w 647700"/>
              <a:gd name="connsiteY18" fmla="*/ 95250 h 1520825"/>
              <a:gd name="connsiteX19" fmla="*/ 447675 w 647700"/>
              <a:gd name="connsiteY19" fmla="*/ 95250 h 1520825"/>
              <a:gd name="connsiteX20" fmla="*/ 485775 w 647700"/>
              <a:gd name="connsiteY20" fmla="*/ 85725 h 1520825"/>
              <a:gd name="connsiteX21" fmla="*/ 523875 w 647700"/>
              <a:gd name="connsiteY21" fmla="*/ 44450 h 1520825"/>
              <a:gd name="connsiteX22" fmla="*/ 552450 w 647700"/>
              <a:gd name="connsiteY22" fmla="*/ 0 h 1520825"/>
              <a:gd name="connsiteX23" fmla="*/ 603250 w 647700"/>
              <a:gd name="connsiteY23" fmla="*/ 38100 h 1520825"/>
              <a:gd name="connsiteX24" fmla="*/ 587375 w 647700"/>
              <a:gd name="connsiteY24" fmla="*/ 60325 h 1520825"/>
              <a:gd name="connsiteX25" fmla="*/ 565150 w 647700"/>
              <a:gd name="connsiteY25" fmla="*/ 88900 h 1520825"/>
              <a:gd name="connsiteX26" fmla="*/ 574675 w 647700"/>
              <a:gd name="connsiteY26" fmla="*/ 165100 h 1520825"/>
              <a:gd name="connsiteX27" fmla="*/ 641350 w 647700"/>
              <a:gd name="connsiteY27" fmla="*/ 269875 h 1520825"/>
              <a:gd name="connsiteX28" fmla="*/ 647700 w 647700"/>
              <a:gd name="connsiteY28" fmla="*/ 492125 h 1520825"/>
              <a:gd name="connsiteX29" fmla="*/ 590550 w 647700"/>
              <a:gd name="connsiteY29" fmla="*/ 612775 h 1520825"/>
              <a:gd name="connsiteX30" fmla="*/ 514350 w 647700"/>
              <a:gd name="connsiteY30" fmla="*/ 673100 h 1520825"/>
              <a:gd name="connsiteX31" fmla="*/ 466725 w 647700"/>
              <a:gd name="connsiteY31" fmla="*/ 784225 h 1520825"/>
              <a:gd name="connsiteX32" fmla="*/ 463550 w 647700"/>
              <a:gd name="connsiteY32" fmla="*/ 825500 h 1520825"/>
              <a:gd name="connsiteX33" fmla="*/ 457200 w 647700"/>
              <a:gd name="connsiteY33" fmla="*/ 876300 h 1520825"/>
              <a:gd name="connsiteX34" fmla="*/ 434975 w 647700"/>
              <a:gd name="connsiteY34" fmla="*/ 904875 h 1520825"/>
              <a:gd name="connsiteX35" fmla="*/ 428625 w 647700"/>
              <a:gd name="connsiteY35" fmla="*/ 952500 h 1520825"/>
              <a:gd name="connsiteX36" fmla="*/ 425450 w 647700"/>
              <a:gd name="connsiteY36" fmla="*/ 996950 h 1520825"/>
              <a:gd name="connsiteX37" fmla="*/ 415925 w 647700"/>
              <a:gd name="connsiteY37" fmla="*/ 1028700 h 1520825"/>
              <a:gd name="connsiteX38" fmla="*/ 323850 w 647700"/>
              <a:gd name="connsiteY38" fmla="*/ 1006475 h 1520825"/>
              <a:gd name="connsiteX39" fmla="*/ 419100 w 647700"/>
              <a:gd name="connsiteY39" fmla="*/ 1035050 h 1520825"/>
              <a:gd name="connsiteX40" fmla="*/ 412750 w 647700"/>
              <a:gd name="connsiteY40" fmla="*/ 1041400 h 1520825"/>
              <a:gd name="connsiteX41" fmla="*/ 415925 w 647700"/>
              <a:gd name="connsiteY41" fmla="*/ 1085850 h 1520825"/>
              <a:gd name="connsiteX42" fmla="*/ 425450 w 647700"/>
              <a:gd name="connsiteY42" fmla="*/ 1120775 h 1520825"/>
              <a:gd name="connsiteX43" fmla="*/ 412750 w 647700"/>
              <a:gd name="connsiteY43" fmla="*/ 1168400 h 1520825"/>
              <a:gd name="connsiteX44" fmla="*/ 415925 w 647700"/>
              <a:gd name="connsiteY44" fmla="*/ 1263650 h 1520825"/>
              <a:gd name="connsiteX45" fmla="*/ 396875 w 647700"/>
              <a:gd name="connsiteY45" fmla="*/ 1368425 h 1520825"/>
              <a:gd name="connsiteX46" fmla="*/ 377825 w 647700"/>
              <a:gd name="connsiteY46" fmla="*/ 1403350 h 1520825"/>
              <a:gd name="connsiteX47" fmla="*/ 361950 w 647700"/>
              <a:gd name="connsiteY47" fmla="*/ 1425575 h 1520825"/>
              <a:gd name="connsiteX48" fmla="*/ 336550 w 647700"/>
              <a:gd name="connsiteY48" fmla="*/ 1438275 h 1520825"/>
              <a:gd name="connsiteX49" fmla="*/ 282575 w 647700"/>
              <a:gd name="connsiteY49" fmla="*/ 1454150 h 1520825"/>
              <a:gd name="connsiteX50" fmla="*/ 250825 w 647700"/>
              <a:gd name="connsiteY50" fmla="*/ 1450975 h 1520825"/>
              <a:gd name="connsiteX51" fmla="*/ 250825 w 647700"/>
              <a:gd name="connsiteY51" fmla="*/ 1450975 h 1520825"/>
              <a:gd name="connsiteX52" fmla="*/ 215900 w 647700"/>
              <a:gd name="connsiteY52" fmla="*/ 1479550 h 1520825"/>
              <a:gd name="connsiteX53" fmla="*/ 212725 w 647700"/>
              <a:gd name="connsiteY53" fmla="*/ 1508125 h 1520825"/>
              <a:gd name="connsiteX54" fmla="*/ 209550 w 647700"/>
              <a:gd name="connsiteY54" fmla="*/ 1520825 h 1520825"/>
              <a:gd name="connsiteX55" fmla="*/ 149225 w 647700"/>
              <a:gd name="connsiteY55" fmla="*/ 1501775 h 152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47700" h="1520825">
                <a:moveTo>
                  <a:pt x="149225" y="1501775"/>
                </a:moveTo>
                <a:lnTo>
                  <a:pt x="158750" y="1441450"/>
                </a:lnTo>
                <a:lnTo>
                  <a:pt x="139700" y="1403350"/>
                </a:lnTo>
                <a:lnTo>
                  <a:pt x="53975" y="1365250"/>
                </a:lnTo>
                <a:lnTo>
                  <a:pt x="44450" y="1339850"/>
                </a:lnTo>
                <a:lnTo>
                  <a:pt x="9525" y="1295400"/>
                </a:lnTo>
                <a:lnTo>
                  <a:pt x="0" y="1216025"/>
                </a:lnTo>
                <a:lnTo>
                  <a:pt x="25400" y="1073150"/>
                </a:lnTo>
                <a:lnTo>
                  <a:pt x="28575" y="977900"/>
                </a:lnTo>
                <a:lnTo>
                  <a:pt x="47625" y="911225"/>
                </a:lnTo>
                <a:lnTo>
                  <a:pt x="63500" y="819150"/>
                </a:lnTo>
                <a:lnTo>
                  <a:pt x="120650" y="698500"/>
                </a:lnTo>
                <a:lnTo>
                  <a:pt x="161925" y="612775"/>
                </a:lnTo>
                <a:lnTo>
                  <a:pt x="206375" y="485775"/>
                </a:lnTo>
                <a:lnTo>
                  <a:pt x="247650" y="384175"/>
                </a:lnTo>
                <a:lnTo>
                  <a:pt x="288925" y="269875"/>
                </a:lnTo>
                <a:lnTo>
                  <a:pt x="330200" y="168275"/>
                </a:lnTo>
                <a:lnTo>
                  <a:pt x="374650" y="127000"/>
                </a:lnTo>
                <a:lnTo>
                  <a:pt x="415925" y="95250"/>
                </a:lnTo>
                <a:lnTo>
                  <a:pt x="447675" y="95250"/>
                </a:lnTo>
                <a:lnTo>
                  <a:pt x="485775" y="85725"/>
                </a:lnTo>
                <a:lnTo>
                  <a:pt x="523875" y="44450"/>
                </a:lnTo>
                <a:lnTo>
                  <a:pt x="552450" y="0"/>
                </a:lnTo>
                <a:lnTo>
                  <a:pt x="603250" y="38100"/>
                </a:lnTo>
                <a:lnTo>
                  <a:pt x="587375" y="60325"/>
                </a:lnTo>
                <a:lnTo>
                  <a:pt x="565150" y="88900"/>
                </a:lnTo>
                <a:lnTo>
                  <a:pt x="574675" y="165100"/>
                </a:lnTo>
                <a:lnTo>
                  <a:pt x="641350" y="269875"/>
                </a:lnTo>
                <a:lnTo>
                  <a:pt x="647700" y="492125"/>
                </a:lnTo>
                <a:lnTo>
                  <a:pt x="590550" y="612775"/>
                </a:lnTo>
                <a:lnTo>
                  <a:pt x="514350" y="673100"/>
                </a:lnTo>
                <a:lnTo>
                  <a:pt x="466725" y="784225"/>
                </a:lnTo>
                <a:lnTo>
                  <a:pt x="463550" y="825500"/>
                </a:lnTo>
                <a:lnTo>
                  <a:pt x="457200" y="876300"/>
                </a:lnTo>
                <a:lnTo>
                  <a:pt x="434975" y="904875"/>
                </a:lnTo>
                <a:lnTo>
                  <a:pt x="428625" y="952500"/>
                </a:lnTo>
                <a:lnTo>
                  <a:pt x="425450" y="996950"/>
                </a:lnTo>
                <a:lnTo>
                  <a:pt x="415925" y="1028700"/>
                </a:lnTo>
                <a:lnTo>
                  <a:pt x="323850" y="1006475"/>
                </a:lnTo>
                <a:lnTo>
                  <a:pt x="419100" y="1035050"/>
                </a:lnTo>
                <a:lnTo>
                  <a:pt x="412750" y="1041400"/>
                </a:lnTo>
                <a:lnTo>
                  <a:pt x="415925" y="1085850"/>
                </a:lnTo>
                <a:lnTo>
                  <a:pt x="425450" y="1120775"/>
                </a:lnTo>
                <a:lnTo>
                  <a:pt x="412750" y="1168400"/>
                </a:lnTo>
                <a:lnTo>
                  <a:pt x="415925" y="1263650"/>
                </a:lnTo>
                <a:lnTo>
                  <a:pt x="396875" y="1368425"/>
                </a:lnTo>
                <a:lnTo>
                  <a:pt x="377825" y="1403350"/>
                </a:lnTo>
                <a:lnTo>
                  <a:pt x="361950" y="1425575"/>
                </a:lnTo>
                <a:lnTo>
                  <a:pt x="336550" y="1438275"/>
                </a:lnTo>
                <a:lnTo>
                  <a:pt x="282575" y="1454150"/>
                </a:lnTo>
                <a:lnTo>
                  <a:pt x="250825" y="1450975"/>
                </a:lnTo>
                <a:lnTo>
                  <a:pt x="250825" y="1450975"/>
                </a:lnTo>
                <a:lnTo>
                  <a:pt x="215900" y="1479550"/>
                </a:lnTo>
                <a:lnTo>
                  <a:pt x="212725" y="1508125"/>
                </a:lnTo>
                <a:lnTo>
                  <a:pt x="209550" y="1520825"/>
                </a:lnTo>
                <a:lnTo>
                  <a:pt x="149225" y="1501775"/>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DB91FE6F-A3C6-7641-BEA9-7A61626AAAC9}"/>
              </a:ext>
            </a:extLst>
          </p:cNvPr>
          <p:cNvSpPr/>
          <p:nvPr/>
        </p:nvSpPr>
        <p:spPr>
          <a:xfrm>
            <a:off x="6510865" y="2199791"/>
            <a:ext cx="1141794" cy="508694"/>
          </a:xfrm>
          <a:custGeom>
            <a:avLst/>
            <a:gdLst>
              <a:gd name="connsiteX0" fmla="*/ 501650 w 1336675"/>
              <a:gd name="connsiteY0" fmla="*/ 577850 h 577850"/>
              <a:gd name="connsiteX1" fmla="*/ 552450 w 1336675"/>
              <a:gd name="connsiteY1" fmla="*/ 523875 h 577850"/>
              <a:gd name="connsiteX2" fmla="*/ 546100 w 1336675"/>
              <a:gd name="connsiteY2" fmla="*/ 488950 h 577850"/>
              <a:gd name="connsiteX3" fmla="*/ 520700 w 1336675"/>
              <a:gd name="connsiteY3" fmla="*/ 460375 h 577850"/>
              <a:gd name="connsiteX4" fmla="*/ 488950 w 1336675"/>
              <a:gd name="connsiteY4" fmla="*/ 431800 h 577850"/>
              <a:gd name="connsiteX5" fmla="*/ 412750 w 1336675"/>
              <a:gd name="connsiteY5" fmla="*/ 406400 h 577850"/>
              <a:gd name="connsiteX6" fmla="*/ 355600 w 1336675"/>
              <a:gd name="connsiteY6" fmla="*/ 371475 h 577850"/>
              <a:gd name="connsiteX7" fmla="*/ 304800 w 1336675"/>
              <a:gd name="connsiteY7" fmla="*/ 349250 h 577850"/>
              <a:gd name="connsiteX8" fmla="*/ 254000 w 1336675"/>
              <a:gd name="connsiteY8" fmla="*/ 327025 h 577850"/>
              <a:gd name="connsiteX9" fmla="*/ 203200 w 1336675"/>
              <a:gd name="connsiteY9" fmla="*/ 292100 h 577850"/>
              <a:gd name="connsiteX10" fmla="*/ 174625 w 1336675"/>
              <a:gd name="connsiteY10" fmla="*/ 276225 h 577850"/>
              <a:gd name="connsiteX11" fmla="*/ 107950 w 1336675"/>
              <a:gd name="connsiteY11" fmla="*/ 266700 h 577850"/>
              <a:gd name="connsiteX12" fmla="*/ 44450 w 1336675"/>
              <a:gd name="connsiteY12" fmla="*/ 260350 h 577850"/>
              <a:gd name="connsiteX13" fmla="*/ 19050 w 1336675"/>
              <a:gd name="connsiteY13" fmla="*/ 241300 h 577850"/>
              <a:gd name="connsiteX14" fmla="*/ 0 w 1336675"/>
              <a:gd name="connsiteY14" fmla="*/ 187325 h 577850"/>
              <a:gd name="connsiteX15" fmla="*/ 28575 w 1336675"/>
              <a:gd name="connsiteY15" fmla="*/ 104775 h 577850"/>
              <a:gd name="connsiteX16" fmla="*/ 69850 w 1336675"/>
              <a:gd name="connsiteY16" fmla="*/ 57150 h 577850"/>
              <a:gd name="connsiteX17" fmla="*/ 120650 w 1336675"/>
              <a:gd name="connsiteY17" fmla="*/ 12700 h 577850"/>
              <a:gd name="connsiteX18" fmla="*/ 193675 w 1336675"/>
              <a:gd name="connsiteY18" fmla="*/ 0 h 577850"/>
              <a:gd name="connsiteX19" fmla="*/ 266700 w 1336675"/>
              <a:gd name="connsiteY19" fmla="*/ 19050 h 577850"/>
              <a:gd name="connsiteX20" fmla="*/ 342900 w 1336675"/>
              <a:gd name="connsiteY20" fmla="*/ 66675 h 577850"/>
              <a:gd name="connsiteX21" fmla="*/ 384175 w 1336675"/>
              <a:gd name="connsiteY21" fmla="*/ 107950 h 577850"/>
              <a:gd name="connsiteX22" fmla="*/ 444500 w 1336675"/>
              <a:gd name="connsiteY22" fmla="*/ 158750 h 577850"/>
              <a:gd name="connsiteX23" fmla="*/ 523875 w 1336675"/>
              <a:gd name="connsiteY23" fmla="*/ 187325 h 577850"/>
              <a:gd name="connsiteX24" fmla="*/ 587375 w 1336675"/>
              <a:gd name="connsiteY24" fmla="*/ 222250 h 577850"/>
              <a:gd name="connsiteX25" fmla="*/ 669925 w 1336675"/>
              <a:gd name="connsiteY25" fmla="*/ 263525 h 577850"/>
              <a:gd name="connsiteX26" fmla="*/ 720725 w 1336675"/>
              <a:gd name="connsiteY26" fmla="*/ 273050 h 577850"/>
              <a:gd name="connsiteX27" fmla="*/ 720725 w 1336675"/>
              <a:gd name="connsiteY27" fmla="*/ 273050 h 577850"/>
              <a:gd name="connsiteX28" fmla="*/ 704850 w 1336675"/>
              <a:gd name="connsiteY28" fmla="*/ 352425 h 577850"/>
              <a:gd name="connsiteX29" fmla="*/ 727075 w 1336675"/>
              <a:gd name="connsiteY29" fmla="*/ 412750 h 577850"/>
              <a:gd name="connsiteX30" fmla="*/ 774700 w 1336675"/>
              <a:gd name="connsiteY30" fmla="*/ 434975 h 577850"/>
              <a:gd name="connsiteX31" fmla="*/ 812800 w 1336675"/>
              <a:gd name="connsiteY31" fmla="*/ 374650 h 577850"/>
              <a:gd name="connsiteX32" fmla="*/ 819150 w 1336675"/>
              <a:gd name="connsiteY32" fmla="*/ 327025 h 577850"/>
              <a:gd name="connsiteX33" fmla="*/ 889000 w 1336675"/>
              <a:gd name="connsiteY33" fmla="*/ 346075 h 577850"/>
              <a:gd name="connsiteX34" fmla="*/ 958850 w 1336675"/>
              <a:gd name="connsiteY34" fmla="*/ 390525 h 577850"/>
              <a:gd name="connsiteX35" fmla="*/ 1069975 w 1336675"/>
              <a:gd name="connsiteY35" fmla="*/ 425450 h 577850"/>
              <a:gd name="connsiteX36" fmla="*/ 1174750 w 1336675"/>
              <a:gd name="connsiteY36" fmla="*/ 476250 h 577850"/>
              <a:gd name="connsiteX37" fmla="*/ 1327150 w 1336675"/>
              <a:gd name="connsiteY37" fmla="*/ 542925 h 577850"/>
              <a:gd name="connsiteX38" fmla="*/ 1336675 w 1336675"/>
              <a:gd name="connsiteY38" fmla="*/ 549275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36675" h="577850">
                <a:moveTo>
                  <a:pt x="501650" y="577850"/>
                </a:moveTo>
                <a:lnTo>
                  <a:pt x="552450" y="523875"/>
                </a:lnTo>
                <a:lnTo>
                  <a:pt x="546100" y="488950"/>
                </a:lnTo>
                <a:lnTo>
                  <a:pt x="520700" y="460375"/>
                </a:lnTo>
                <a:lnTo>
                  <a:pt x="488950" y="431800"/>
                </a:lnTo>
                <a:lnTo>
                  <a:pt x="412750" y="406400"/>
                </a:lnTo>
                <a:lnTo>
                  <a:pt x="355600" y="371475"/>
                </a:lnTo>
                <a:lnTo>
                  <a:pt x="304800" y="349250"/>
                </a:lnTo>
                <a:lnTo>
                  <a:pt x="254000" y="327025"/>
                </a:lnTo>
                <a:lnTo>
                  <a:pt x="203200" y="292100"/>
                </a:lnTo>
                <a:lnTo>
                  <a:pt x="174625" y="276225"/>
                </a:lnTo>
                <a:lnTo>
                  <a:pt x="107950" y="266700"/>
                </a:lnTo>
                <a:lnTo>
                  <a:pt x="44450" y="260350"/>
                </a:lnTo>
                <a:lnTo>
                  <a:pt x="19050" y="241300"/>
                </a:lnTo>
                <a:lnTo>
                  <a:pt x="0" y="187325"/>
                </a:lnTo>
                <a:lnTo>
                  <a:pt x="28575" y="104775"/>
                </a:lnTo>
                <a:lnTo>
                  <a:pt x="69850" y="57150"/>
                </a:lnTo>
                <a:lnTo>
                  <a:pt x="120650" y="12700"/>
                </a:lnTo>
                <a:lnTo>
                  <a:pt x="193675" y="0"/>
                </a:lnTo>
                <a:lnTo>
                  <a:pt x="266700" y="19050"/>
                </a:lnTo>
                <a:lnTo>
                  <a:pt x="342900" y="66675"/>
                </a:lnTo>
                <a:lnTo>
                  <a:pt x="384175" y="107950"/>
                </a:lnTo>
                <a:lnTo>
                  <a:pt x="444500" y="158750"/>
                </a:lnTo>
                <a:lnTo>
                  <a:pt x="523875" y="187325"/>
                </a:lnTo>
                <a:lnTo>
                  <a:pt x="587375" y="222250"/>
                </a:lnTo>
                <a:lnTo>
                  <a:pt x="669925" y="263525"/>
                </a:lnTo>
                <a:lnTo>
                  <a:pt x="720725" y="273050"/>
                </a:lnTo>
                <a:lnTo>
                  <a:pt x="720725" y="273050"/>
                </a:lnTo>
                <a:lnTo>
                  <a:pt x="704850" y="352425"/>
                </a:lnTo>
                <a:lnTo>
                  <a:pt x="727075" y="412750"/>
                </a:lnTo>
                <a:lnTo>
                  <a:pt x="774700" y="434975"/>
                </a:lnTo>
                <a:lnTo>
                  <a:pt x="812800" y="374650"/>
                </a:lnTo>
                <a:lnTo>
                  <a:pt x="819150" y="327025"/>
                </a:lnTo>
                <a:lnTo>
                  <a:pt x="889000" y="346075"/>
                </a:lnTo>
                <a:lnTo>
                  <a:pt x="958850" y="390525"/>
                </a:lnTo>
                <a:lnTo>
                  <a:pt x="1069975" y="425450"/>
                </a:lnTo>
                <a:lnTo>
                  <a:pt x="1174750" y="476250"/>
                </a:lnTo>
                <a:lnTo>
                  <a:pt x="1327150" y="542925"/>
                </a:lnTo>
                <a:lnTo>
                  <a:pt x="1336675" y="54927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a:extLst>
              <a:ext uri="{FF2B5EF4-FFF2-40B4-BE49-F238E27FC236}">
                <a16:creationId xmlns:a16="http://schemas.microsoft.com/office/drawing/2014/main" id="{7CCE3863-15B0-D744-A260-A8B259795C63}"/>
              </a:ext>
            </a:extLst>
          </p:cNvPr>
          <p:cNvSpPr/>
          <p:nvPr/>
        </p:nvSpPr>
        <p:spPr>
          <a:xfrm>
            <a:off x="6933953" y="2658175"/>
            <a:ext cx="1190612" cy="572980"/>
          </a:xfrm>
          <a:custGeom>
            <a:avLst/>
            <a:gdLst>
              <a:gd name="connsiteX0" fmla="*/ 841375 w 1393825"/>
              <a:gd name="connsiteY0" fmla="*/ 22225 h 650875"/>
              <a:gd name="connsiteX1" fmla="*/ 962025 w 1393825"/>
              <a:gd name="connsiteY1" fmla="*/ 76200 h 650875"/>
              <a:gd name="connsiteX2" fmla="*/ 1123950 w 1393825"/>
              <a:gd name="connsiteY2" fmla="*/ 139700 h 650875"/>
              <a:gd name="connsiteX3" fmla="*/ 1200150 w 1393825"/>
              <a:gd name="connsiteY3" fmla="*/ 171450 h 650875"/>
              <a:gd name="connsiteX4" fmla="*/ 1273175 w 1393825"/>
              <a:gd name="connsiteY4" fmla="*/ 200025 h 650875"/>
              <a:gd name="connsiteX5" fmla="*/ 1320800 w 1393825"/>
              <a:gd name="connsiteY5" fmla="*/ 238125 h 650875"/>
              <a:gd name="connsiteX6" fmla="*/ 1323975 w 1393825"/>
              <a:gd name="connsiteY6" fmla="*/ 292100 h 650875"/>
              <a:gd name="connsiteX7" fmla="*/ 1323975 w 1393825"/>
              <a:gd name="connsiteY7" fmla="*/ 292100 h 650875"/>
              <a:gd name="connsiteX8" fmla="*/ 1343025 w 1393825"/>
              <a:gd name="connsiteY8" fmla="*/ 333375 h 650875"/>
              <a:gd name="connsiteX9" fmla="*/ 1355725 w 1393825"/>
              <a:gd name="connsiteY9" fmla="*/ 339725 h 650875"/>
              <a:gd name="connsiteX10" fmla="*/ 1393825 w 1393825"/>
              <a:gd name="connsiteY10" fmla="*/ 349250 h 650875"/>
              <a:gd name="connsiteX11" fmla="*/ 1393825 w 1393825"/>
              <a:gd name="connsiteY11" fmla="*/ 349250 h 650875"/>
              <a:gd name="connsiteX12" fmla="*/ 1393825 w 1393825"/>
              <a:gd name="connsiteY12" fmla="*/ 349250 h 650875"/>
              <a:gd name="connsiteX13" fmla="*/ 1358900 w 1393825"/>
              <a:gd name="connsiteY13" fmla="*/ 342900 h 650875"/>
              <a:gd name="connsiteX14" fmla="*/ 1358900 w 1393825"/>
              <a:gd name="connsiteY14" fmla="*/ 342900 h 650875"/>
              <a:gd name="connsiteX15" fmla="*/ 1311275 w 1393825"/>
              <a:gd name="connsiteY15" fmla="*/ 387350 h 650875"/>
              <a:gd name="connsiteX16" fmla="*/ 1301750 w 1393825"/>
              <a:gd name="connsiteY16" fmla="*/ 425450 h 650875"/>
              <a:gd name="connsiteX17" fmla="*/ 1292225 w 1393825"/>
              <a:gd name="connsiteY17" fmla="*/ 450850 h 650875"/>
              <a:gd name="connsiteX18" fmla="*/ 1279525 w 1393825"/>
              <a:gd name="connsiteY18" fmla="*/ 460375 h 650875"/>
              <a:gd name="connsiteX19" fmla="*/ 1279525 w 1393825"/>
              <a:gd name="connsiteY19" fmla="*/ 460375 h 650875"/>
              <a:gd name="connsiteX20" fmla="*/ 1263650 w 1393825"/>
              <a:gd name="connsiteY20" fmla="*/ 482600 h 650875"/>
              <a:gd name="connsiteX21" fmla="*/ 1266825 w 1393825"/>
              <a:gd name="connsiteY21" fmla="*/ 492125 h 650875"/>
              <a:gd name="connsiteX22" fmla="*/ 1266825 w 1393825"/>
              <a:gd name="connsiteY22" fmla="*/ 492125 h 650875"/>
              <a:gd name="connsiteX23" fmla="*/ 1279525 w 1393825"/>
              <a:gd name="connsiteY23" fmla="*/ 520700 h 650875"/>
              <a:gd name="connsiteX24" fmla="*/ 1279525 w 1393825"/>
              <a:gd name="connsiteY24" fmla="*/ 520700 h 650875"/>
              <a:gd name="connsiteX25" fmla="*/ 1314450 w 1393825"/>
              <a:gd name="connsiteY25" fmla="*/ 549275 h 650875"/>
              <a:gd name="connsiteX26" fmla="*/ 1257300 w 1393825"/>
              <a:gd name="connsiteY26" fmla="*/ 650875 h 650875"/>
              <a:gd name="connsiteX27" fmla="*/ 1177925 w 1393825"/>
              <a:gd name="connsiteY27" fmla="*/ 622300 h 650875"/>
              <a:gd name="connsiteX28" fmla="*/ 1219200 w 1393825"/>
              <a:gd name="connsiteY28" fmla="*/ 539750 h 650875"/>
              <a:gd name="connsiteX29" fmla="*/ 1289050 w 1393825"/>
              <a:gd name="connsiteY29" fmla="*/ 593725 h 650875"/>
              <a:gd name="connsiteX30" fmla="*/ 1241425 w 1393825"/>
              <a:gd name="connsiteY30" fmla="*/ 565150 h 650875"/>
              <a:gd name="connsiteX31" fmla="*/ 1225550 w 1393825"/>
              <a:gd name="connsiteY31" fmla="*/ 523875 h 650875"/>
              <a:gd name="connsiteX32" fmla="*/ 1200150 w 1393825"/>
              <a:gd name="connsiteY32" fmla="*/ 460375 h 650875"/>
              <a:gd name="connsiteX33" fmla="*/ 1123950 w 1393825"/>
              <a:gd name="connsiteY33" fmla="*/ 450850 h 650875"/>
              <a:gd name="connsiteX34" fmla="*/ 1009650 w 1393825"/>
              <a:gd name="connsiteY34" fmla="*/ 400050 h 650875"/>
              <a:gd name="connsiteX35" fmla="*/ 901700 w 1393825"/>
              <a:gd name="connsiteY35" fmla="*/ 368300 h 650875"/>
              <a:gd name="connsiteX36" fmla="*/ 781050 w 1393825"/>
              <a:gd name="connsiteY36" fmla="*/ 279400 h 650875"/>
              <a:gd name="connsiteX37" fmla="*/ 685800 w 1393825"/>
              <a:gd name="connsiteY37" fmla="*/ 241300 h 650875"/>
              <a:gd name="connsiteX38" fmla="*/ 565150 w 1393825"/>
              <a:gd name="connsiteY38" fmla="*/ 215900 h 650875"/>
              <a:gd name="connsiteX39" fmla="*/ 438150 w 1393825"/>
              <a:gd name="connsiteY39" fmla="*/ 212725 h 650875"/>
              <a:gd name="connsiteX40" fmla="*/ 406400 w 1393825"/>
              <a:gd name="connsiteY40" fmla="*/ 203200 h 650875"/>
              <a:gd name="connsiteX41" fmla="*/ 406400 w 1393825"/>
              <a:gd name="connsiteY41" fmla="*/ 203200 h 650875"/>
              <a:gd name="connsiteX42" fmla="*/ 358775 w 1393825"/>
              <a:gd name="connsiteY42" fmla="*/ 152400 h 650875"/>
              <a:gd name="connsiteX43" fmla="*/ 365125 w 1393825"/>
              <a:gd name="connsiteY43" fmla="*/ 101600 h 650875"/>
              <a:gd name="connsiteX44" fmla="*/ 361950 w 1393825"/>
              <a:gd name="connsiteY44" fmla="*/ 41275 h 650875"/>
              <a:gd name="connsiteX45" fmla="*/ 361950 w 1393825"/>
              <a:gd name="connsiteY45" fmla="*/ 41275 h 650875"/>
              <a:gd name="connsiteX46" fmla="*/ 327025 w 1393825"/>
              <a:gd name="connsiteY46" fmla="*/ 12700 h 650875"/>
              <a:gd name="connsiteX47" fmla="*/ 276225 w 1393825"/>
              <a:gd name="connsiteY47" fmla="*/ 0 h 650875"/>
              <a:gd name="connsiteX48" fmla="*/ 276225 w 1393825"/>
              <a:gd name="connsiteY48" fmla="*/ 0 h 650875"/>
              <a:gd name="connsiteX49" fmla="*/ 254000 w 1393825"/>
              <a:gd name="connsiteY49" fmla="*/ 38100 h 650875"/>
              <a:gd name="connsiteX50" fmla="*/ 257175 w 1393825"/>
              <a:gd name="connsiteY50" fmla="*/ 69850 h 650875"/>
              <a:gd name="connsiteX51" fmla="*/ 257175 w 1393825"/>
              <a:gd name="connsiteY51" fmla="*/ 69850 h 650875"/>
              <a:gd name="connsiteX52" fmla="*/ 209550 w 1393825"/>
              <a:gd name="connsiteY52" fmla="*/ 44450 h 650875"/>
              <a:gd name="connsiteX53" fmla="*/ 209550 w 1393825"/>
              <a:gd name="connsiteY53" fmla="*/ 44450 h 650875"/>
              <a:gd name="connsiteX54" fmla="*/ 177800 w 1393825"/>
              <a:gd name="connsiteY54" fmla="*/ 47625 h 650875"/>
              <a:gd name="connsiteX55" fmla="*/ 142875 w 1393825"/>
              <a:gd name="connsiteY55" fmla="*/ 53975 h 650875"/>
              <a:gd name="connsiteX56" fmla="*/ 111125 w 1393825"/>
              <a:gd name="connsiteY56" fmla="*/ 69850 h 650875"/>
              <a:gd name="connsiteX57" fmla="*/ 79375 w 1393825"/>
              <a:gd name="connsiteY57" fmla="*/ 104775 h 650875"/>
              <a:gd name="connsiteX58" fmla="*/ 69850 w 1393825"/>
              <a:gd name="connsiteY58" fmla="*/ 114300 h 650875"/>
              <a:gd name="connsiteX59" fmla="*/ 0 w 1393825"/>
              <a:gd name="connsiteY59" fmla="*/ 47625 h 65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93825" h="650875">
                <a:moveTo>
                  <a:pt x="841375" y="22225"/>
                </a:moveTo>
                <a:lnTo>
                  <a:pt x="962025" y="76200"/>
                </a:lnTo>
                <a:lnTo>
                  <a:pt x="1123950" y="139700"/>
                </a:lnTo>
                <a:lnTo>
                  <a:pt x="1200150" y="171450"/>
                </a:lnTo>
                <a:lnTo>
                  <a:pt x="1273175" y="200025"/>
                </a:lnTo>
                <a:lnTo>
                  <a:pt x="1320800" y="238125"/>
                </a:lnTo>
                <a:lnTo>
                  <a:pt x="1323975" y="292100"/>
                </a:lnTo>
                <a:lnTo>
                  <a:pt x="1323975" y="292100"/>
                </a:lnTo>
                <a:lnTo>
                  <a:pt x="1343025" y="333375"/>
                </a:lnTo>
                <a:lnTo>
                  <a:pt x="1355725" y="339725"/>
                </a:lnTo>
                <a:lnTo>
                  <a:pt x="1393825" y="349250"/>
                </a:lnTo>
                <a:lnTo>
                  <a:pt x="1393825" y="349250"/>
                </a:lnTo>
                <a:lnTo>
                  <a:pt x="1393825" y="349250"/>
                </a:lnTo>
                <a:lnTo>
                  <a:pt x="1358900" y="342900"/>
                </a:lnTo>
                <a:lnTo>
                  <a:pt x="1358900" y="342900"/>
                </a:lnTo>
                <a:lnTo>
                  <a:pt x="1311275" y="387350"/>
                </a:lnTo>
                <a:lnTo>
                  <a:pt x="1301750" y="425450"/>
                </a:lnTo>
                <a:lnTo>
                  <a:pt x="1292225" y="450850"/>
                </a:lnTo>
                <a:lnTo>
                  <a:pt x="1279525" y="460375"/>
                </a:lnTo>
                <a:lnTo>
                  <a:pt x="1279525" y="460375"/>
                </a:lnTo>
                <a:lnTo>
                  <a:pt x="1263650" y="482600"/>
                </a:lnTo>
                <a:lnTo>
                  <a:pt x="1266825" y="492125"/>
                </a:lnTo>
                <a:lnTo>
                  <a:pt x="1266825" y="492125"/>
                </a:lnTo>
                <a:lnTo>
                  <a:pt x="1279525" y="520700"/>
                </a:lnTo>
                <a:lnTo>
                  <a:pt x="1279525" y="520700"/>
                </a:lnTo>
                <a:lnTo>
                  <a:pt x="1314450" y="549275"/>
                </a:lnTo>
                <a:lnTo>
                  <a:pt x="1257300" y="650875"/>
                </a:lnTo>
                <a:lnTo>
                  <a:pt x="1177925" y="622300"/>
                </a:lnTo>
                <a:lnTo>
                  <a:pt x="1219200" y="539750"/>
                </a:lnTo>
                <a:lnTo>
                  <a:pt x="1289050" y="593725"/>
                </a:lnTo>
                <a:lnTo>
                  <a:pt x="1241425" y="565150"/>
                </a:lnTo>
                <a:lnTo>
                  <a:pt x="1225550" y="523875"/>
                </a:lnTo>
                <a:lnTo>
                  <a:pt x="1200150" y="460375"/>
                </a:lnTo>
                <a:lnTo>
                  <a:pt x="1123950" y="450850"/>
                </a:lnTo>
                <a:lnTo>
                  <a:pt x="1009650" y="400050"/>
                </a:lnTo>
                <a:lnTo>
                  <a:pt x="901700" y="368300"/>
                </a:lnTo>
                <a:lnTo>
                  <a:pt x="781050" y="279400"/>
                </a:lnTo>
                <a:lnTo>
                  <a:pt x="685800" y="241300"/>
                </a:lnTo>
                <a:lnTo>
                  <a:pt x="565150" y="215900"/>
                </a:lnTo>
                <a:lnTo>
                  <a:pt x="438150" y="212725"/>
                </a:lnTo>
                <a:lnTo>
                  <a:pt x="406400" y="203200"/>
                </a:lnTo>
                <a:lnTo>
                  <a:pt x="406400" y="203200"/>
                </a:lnTo>
                <a:lnTo>
                  <a:pt x="358775" y="152400"/>
                </a:lnTo>
                <a:lnTo>
                  <a:pt x="365125" y="101600"/>
                </a:lnTo>
                <a:lnTo>
                  <a:pt x="361950" y="41275"/>
                </a:lnTo>
                <a:lnTo>
                  <a:pt x="361950" y="41275"/>
                </a:lnTo>
                <a:lnTo>
                  <a:pt x="327025" y="12700"/>
                </a:lnTo>
                <a:lnTo>
                  <a:pt x="276225" y="0"/>
                </a:lnTo>
                <a:lnTo>
                  <a:pt x="276225" y="0"/>
                </a:lnTo>
                <a:lnTo>
                  <a:pt x="254000" y="38100"/>
                </a:lnTo>
                <a:lnTo>
                  <a:pt x="257175" y="69850"/>
                </a:lnTo>
                <a:lnTo>
                  <a:pt x="257175" y="69850"/>
                </a:lnTo>
                <a:lnTo>
                  <a:pt x="209550" y="44450"/>
                </a:lnTo>
                <a:lnTo>
                  <a:pt x="209550" y="44450"/>
                </a:lnTo>
                <a:lnTo>
                  <a:pt x="177800" y="47625"/>
                </a:lnTo>
                <a:lnTo>
                  <a:pt x="142875" y="53975"/>
                </a:lnTo>
                <a:lnTo>
                  <a:pt x="111125" y="69850"/>
                </a:lnTo>
                <a:lnTo>
                  <a:pt x="79375" y="104775"/>
                </a:lnTo>
                <a:lnTo>
                  <a:pt x="69850" y="114300"/>
                </a:lnTo>
                <a:lnTo>
                  <a:pt x="0" y="4762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5DD3A9A-5095-B54B-B090-E3D0C746E669}"/>
              </a:ext>
            </a:extLst>
          </p:cNvPr>
          <p:cNvSpPr/>
          <p:nvPr/>
        </p:nvSpPr>
        <p:spPr>
          <a:xfrm rot="1380289">
            <a:off x="7964281" y="3141088"/>
            <a:ext cx="60058" cy="72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811CC1C2-6BC7-CC48-8AB9-256A2C2EBBFD}"/>
              </a:ext>
            </a:extLst>
          </p:cNvPr>
          <p:cNvSpPr/>
          <p:nvPr/>
        </p:nvSpPr>
        <p:spPr>
          <a:xfrm>
            <a:off x="6196262" y="4458169"/>
            <a:ext cx="94923" cy="81056"/>
          </a:xfrm>
          <a:custGeom>
            <a:avLst/>
            <a:gdLst>
              <a:gd name="connsiteX0" fmla="*/ 34925 w 111125"/>
              <a:gd name="connsiteY0" fmla="*/ 0 h 92075"/>
              <a:gd name="connsiteX1" fmla="*/ 0 w 111125"/>
              <a:gd name="connsiteY1" fmla="*/ 22225 h 92075"/>
              <a:gd name="connsiteX2" fmla="*/ 0 w 111125"/>
              <a:gd name="connsiteY2" fmla="*/ 57150 h 92075"/>
              <a:gd name="connsiteX3" fmla="*/ 0 w 111125"/>
              <a:gd name="connsiteY3" fmla="*/ 57150 h 92075"/>
              <a:gd name="connsiteX4" fmla="*/ 19050 w 111125"/>
              <a:gd name="connsiteY4" fmla="*/ 92075 h 92075"/>
              <a:gd name="connsiteX5" fmla="*/ 19050 w 111125"/>
              <a:gd name="connsiteY5" fmla="*/ 92075 h 92075"/>
              <a:gd name="connsiteX6" fmla="*/ 85725 w 111125"/>
              <a:gd name="connsiteY6" fmla="*/ 82550 h 92075"/>
              <a:gd name="connsiteX7" fmla="*/ 111125 w 111125"/>
              <a:gd name="connsiteY7" fmla="*/ 50800 h 92075"/>
              <a:gd name="connsiteX8" fmla="*/ 111125 w 111125"/>
              <a:gd name="connsiteY8" fmla="*/ 50800 h 92075"/>
              <a:gd name="connsiteX9" fmla="*/ 98425 w 111125"/>
              <a:gd name="connsiteY9" fmla="*/ 3175 h 92075"/>
              <a:gd name="connsiteX10" fmla="*/ 34925 w 111125"/>
              <a:gd name="connsiteY10" fmla="*/ 0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25" h="92075">
                <a:moveTo>
                  <a:pt x="34925" y="0"/>
                </a:moveTo>
                <a:lnTo>
                  <a:pt x="0" y="22225"/>
                </a:lnTo>
                <a:lnTo>
                  <a:pt x="0" y="57150"/>
                </a:lnTo>
                <a:lnTo>
                  <a:pt x="0" y="57150"/>
                </a:lnTo>
                <a:lnTo>
                  <a:pt x="19050" y="92075"/>
                </a:lnTo>
                <a:lnTo>
                  <a:pt x="19050" y="92075"/>
                </a:lnTo>
                <a:lnTo>
                  <a:pt x="85725" y="82550"/>
                </a:lnTo>
                <a:lnTo>
                  <a:pt x="111125" y="50800"/>
                </a:lnTo>
                <a:lnTo>
                  <a:pt x="111125" y="50800"/>
                </a:lnTo>
                <a:lnTo>
                  <a:pt x="98425" y="3175"/>
                </a:lnTo>
                <a:lnTo>
                  <a:pt x="34925"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A84AC537-4B6A-E24D-B27C-8ECE10CA3751}"/>
              </a:ext>
            </a:extLst>
          </p:cNvPr>
          <p:cNvSpPr/>
          <p:nvPr/>
        </p:nvSpPr>
        <p:spPr>
          <a:xfrm>
            <a:off x="4905302" y="3127738"/>
            <a:ext cx="108484" cy="92236"/>
          </a:xfrm>
          <a:custGeom>
            <a:avLst/>
            <a:gdLst>
              <a:gd name="connsiteX0" fmla="*/ 0 w 127000"/>
              <a:gd name="connsiteY0" fmla="*/ 19050 h 104775"/>
              <a:gd name="connsiteX1" fmla="*/ 44450 w 127000"/>
              <a:gd name="connsiteY1" fmla="*/ 0 h 104775"/>
              <a:gd name="connsiteX2" fmla="*/ 66675 w 127000"/>
              <a:gd name="connsiteY2" fmla="*/ 9525 h 104775"/>
              <a:gd name="connsiteX3" fmla="*/ 88900 w 127000"/>
              <a:gd name="connsiteY3" fmla="*/ 25400 h 104775"/>
              <a:gd name="connsiteX4" fmla="*/ 117475 w 127000"/>
              <a:gd name="connsiteY4" fmla="*/ 50800 h 104775"/>
              <a:gd name="connsiteX5" fmla="*/ 117475 w 127000"/>
              <a:gd name="connsiteY5" fmla="*/ 50800 h 104775"/>
              <a:gd name="connsiteX6" fmla="*/ 127000 w 127000"/>
              <a:gd name="connsiteY6" fmla="*/ 88900 h 104775"/>
              <a:gd name="connsiteX7" fmla="*/ 127000 w 127000"/>
              <a:gd name="connsiteY7" fmla="*/ 88900 h 104775"/>
              <a:gd name="connsiteX8" fmla="*/ 82550 w 127000"/>
              <a:gd name="connsiteY8" fmla="*/ 104775 h 104775"/>
              <a:gd name="connsiteX9" fmla="*/ 82550 w 127000"/>
              <a:gd name="connsiteY9" fmla="*/ 104775 h 104775"/>
              <a:gd name="connsiteX10" fmla="*/ 41275 w 127000"/>
              <a:gd name="connsiteY10" fmla="*/ 76200 h 104775"/>
              <a:gd name="connsiteX11" fmla="*/ 41275 w 127000"/>
              <a:gd name="connsiteY11" fmla="*/ 76200 h 104775"/>
              <a:gd name="connsiteX12" fmla="*/ 0 w 127000"/>
              <a:gd name="connsiteY12" fmla="*/ 1905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000" h="104775">
                <a:moveTo>
                  <a:pt x="0" y="19050"/>
                </a:moveTo>
                <a:lnTo>
                  <a:pt x="44450" y="0"/>
                </a:lnTo>
                <a:lnTo>
                  <a:pt x="66675" y="9525"/>
                </a:lnTo>
                <a:lnTo>
                  <a:pt x="88900" y="25400"/>
                </a:lnTo>
                <a:lnTo>
                  <a:pt x="117475" y="50800"/>
                </a:lnTo>
                <a:lnTo>
                  <a:pt x="117475" y="50800"/>
                </a:lnTo>
                <a:lnTo>
                  <a:pt x="127000" y="88900"/>
                </a:lnTo>
                <a:lnTo>
                  <a:pt x="127000" y="88900"/>
                </a:lnTo>
                <a:lnTo>
                  <a:pt x="82550" y="104775"/>
                </a:lnTo>
                <a:lnTo>
                  <a:pt x="82550" y="104775"/>
                </a:lnTo>
                <a:lnTo>
                  <a:pt x="41275" y="76200"/>
                </a:lnTo>
                <a:lnTo>
                  <a:pt x="41275" y="76200"/>
                </a:lnTo>
                <a:lnTo>
                  <a:pt x="0" y="1905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a:extLst>
              <a:ext uri="{FF2B5EF4-FFF2-40B4-BE49-F238E27FC236}">
                <a16:creationId xmlns:a16="http://schemas.microsoft.com/office/drawing/2014/main" id="{C523A866-8F74-484D-BAE9-604E3C190EB2}"/>
              </a:ext>
            </a:extLst>
          </p:cNvPr>
          <p:cNvSpPr/>
          <p:nvPr/>
        </p:nvSpPr>
        <p:spPr>
          <a:xfrm>
            <a:off x="6727833" y="3907549"/>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AF7DF3ED-E1F0-1844-AEF4-9575DD23E668}"/>
              </a:ext>
            </a:extLst>
          </p:cNvPr>
          <p:cNvSpPr/>
          <p:nvPr/>
        </p:nvSpPr>
        <p:spPr>
          <a:xfrm>
            <a:off x="6707764" y="3875687"/>
            <a:ext cx="39053" cy="40247"/>
          </a:xfrm>
          <a:custGeom>
            <a:avLst/>
            <a:gdLst>
              <a:gd name="connsiteX0" fmla="*/ 0 w 12700"/>
              <a:gd name="connsiteY0" fmla="*/ 28575 h 28575"/>
              <a:gd name="connsiteX1" fmla="*/ 12700 w 12700"/>
              <a:gd name="connsiteY1" fmla="*/ 0 h 28575"/>
              <a:gd name="connsiteX2" fmla="*/ 0 w 12700"/>
              <a:gd name="connsiteY2" fmla="*/ 28575 h 28575"/>
            </a:gdLst>
            <a:ahLst/>
            <a:cxnLst>
              <a:cxn ang="0">
                <a:pos x="connsiteX0" y="connsiteY0"/>
              </a:cxn>
              <a:cxn ang="0">
                <a:pos x="connsiteX1" y="connsiteY1"/>
              </a:cxn>
              <a:cxn ang="0">
                <a:pos x="connsiteX2" y="connsiteY2"/>
              </a:cxn>
            </a:cxnLst>
            <a:rect l="l" t="t" r="r" b="b"/>
            <a:pathLst>
              <a:path w="12700" h="28575">
                <a:moveTo>
                  <a:pt x="0" y="28575"/>
                </a:moveTo>
                <a:lnTo>
                  <a:pt x="12700" y="0"/>
                </a:lnTo>
                <a:lnTo>
                  <a:pt x="0" y="285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B1C05749-CD60-6F48-A6F1-89F2089570DA}"/>
              </a:ext>
            </a:extLst>
          </p:cNvPr>
          <p:cNvSpPr/>
          <p:nvPr/>
        </p:nvSpPr>
        <p:spPr>
          <a:xfrm rot="2065759">
            <a:off x="6770908" y="3047692"/>
            <a:ext cx="109673" cy="294714"/>
          </a:xfrm>
          <a:custGeom>
            <a:avLst/>
            <a:gdLst>
              <a:gd name="connsiteX0" fmla="*/ 3175 w 146050"/>
              <a:gd name="connsiteY0" fmla="*/ 0 h 171450"/>
              <a:gd name="connsiteX1" fmla="*/ 63500 w 146050"/>
              <a:gd name="connsiteY1" fmla="*/ 3175 h 171450"/>
              <a:gd name="connsiteX2" fmla="*/ 104775 w 146050"/>
              <a:gd name="connsiteY2" fmla="*/ 44450 h 171450"/>
              <a:gd name="connsiteX3" fmla="*/ 139700 w 146050"/>
              <a:gd name="connsiteY3" fmla="*/ 111125 h 171450"/>
              <a:gd name="connsiteX4" fmla="*/ 146050 w 146050"/>
              <a:gd name="connsiteY4" fmla="*/ 149225 h 171450"/>
              <a:gd name="connsiteX5" fmla="*/ 114300 w 146050"/>
              <a:gd name="connsiteY5" fmla="*/ 171450 h 171450"/>
              <a:gd name="connsiteX6" fmla="*/ 85725 w 146050"/>
              <a:gd name="connsiteY6" fmla="*/ 161925 h 171450"/>
              <a:gd name="connsiteX7" fmla="*/ 41275 w 146050"/>
              <a:gd name="connsiteY7" fmla="*/ 133350 h 171450"/>
              <a:gd name="connsiteX8" fmla="*/ 25400 w 146050"/>
              <a:gd name="connsiteY8" fmla="*/ 104775 h 171450"/>
              <a:gd name="connsiteX9" fmla="*/ 0 w 146050"/>
              <a:gd name="connsiteY9" fmla="*/ 66675 h 171450"/>
              <a:gd name="connsiteX10" fmla="*/ 3175 w 146050"/>
              <a:gd name="connsiteY10"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 h="171450">
                <a:moveTo>
                  <a:pt x="3175" y="0"/>
                </a:moveTo>
                <a:lnTo>
                  <a:pt x="63500" y="3175"/>
                </a:lnTo>
                <a:lnTo>
                  <a:pt x="104775" y="44450"/>
                </a:lnTo>
                <a:lnTo>
                  <a:pt x="139700" y="111125"/>
                </a:lnTo>
                <a:lnTo>
                  <a:pt x="146050" y="149225"/>
                </a:lnTo>
                <a:lnTo>
                  <a:pt x="114300" y="171450"/>
                </a:lnTo>
                <a:lnTo>
                  <a:pt x="85725" y="161925"/>
                </a:lnTo>
                <a:lnTo>
                  <a:pt x="41275" y="133350"/>
                </a:lnTo>
                <a:lnTo>
                  <a:pt x="25400" y="104775"/>
                </a:lnTo>
                <a:lnTo>
                  <a:pt x="0" y="66675"/>
                </a:lnTo>
                <a:lnTo>
                  <a:pt x="3175"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41C1A64-C94A-B94C-A781-7D6252563F97}"/>
              </a:ext>
            </a:extLst>
          </p:cNvPr>
          <p:cNvSpPr/>
          <p:nvPr/>
        </p:nvSpPr>
        <p:spPr>
          <a:xfrm>
            <a:off x="4686979" y="1526191"/>
            <a:ext cx="238665" cy="24875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9B518AD8-2430-874E-9B6D-E728E193372D}"/>
              </a:ext>
            </a:extLst>
          </p:cNvPr>
          <p:cNvSpPr txBox="1"/>
          <p:nvPr/>
        </p:nvSpPr>
        <p:spPr>
          <a:xfrm>
            <a:off x="4628893" y="1494895"/>
            <a:ext cx="463543"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3b</a:t>
            </a:r>
          </a:p>
        </p:txBody>
      </p:sp>
      <p:cxnSp>
        <p:nvCxnSpPr>
          <p:cNvPr id="71" name="Straight Connector 70">
            <a:extLst>
              <a:ext uri="{FF2B5EF4-FFF2-40B4-BE49-F238E27FC236}">
                <a16:creationId xmlns:a16="http://schemas.microsoft.com/office/drawing/2014/main" id="{299BB721-E46B-3945-82A4-0F15EE1CE1E6}"/>
              </a:ext>
            </a:extLst>
          </p:cNvPr>
          <p:cNvCxnSpPr/>
          <p:nvPr/>
        </p:nvCxnSpPr>
        <p:spPr>
          <a:xfrm>
            <a:off x="4596123" y="1579296"/>
            <a:ext cx="94923" cy="279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29E769F6-D4A6-594F-9D0C-1168FAB7BBF9}"/>
              </a:ext>
            </a:extLst>
          </p:cNvPr>
          <p:cNvSpPr/>
          <p:nvPr/>
        </p:nvSpPr>
        <p:spPr>
          <a:xfrm>
            <a:off x="3708182" y="2399663"/>
            <a:ext cx="238665" cy="24875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E48A4B25-D4D0-7049-B1E4-D3B85F040C76}"/>
              </a:ext>
            </a:extLst>
          </p:cNvPr>
          <p:cNvSpPr txBox="1"/>
          <p:nvPr/>
        </p:nvSpPr>
        <p:spPr>
          <a:xfrm>
            <a:off x="3646890" y="2370152"/>
            <a:ext cx="406814"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3a</a:t>
            </a:r>
          </a:p>
        </p:txBody>
      </p:sp>
      <p:sp>
        <p:nvSpPr>
          <p:cNvPr id="74" name="Oval 73">
            <a:extLst>
              <a:ext uri="{FF2B5EF4-FFF2-40B4-BE49-F238E27FC236}">
                <a16:creationId xmlns:a16="http://schemas.microsoft.com/office/drawing/2014/main" id="{B6D887AD-01FA-DD48-BF4B-D6818A4C5343}"/>
              </a:ext>
            </a:extLst>
          </p:cNvPr>
          <p:cNvSpPr/>
          <p:nvPr/>
        </p:nvSpPr>
        <p:spPr>
          <a:xfrm>
            <a:off x="5433558" y="2982403"/>
            <a:ext cx="238665" cy="24875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10EA19EC-69E9-6849-BC16-76E6B4D68225}"/>
              </a:ext>
            </a:extLst>
          </p:cNvPr>
          <p:cNvSpPr txBox="1"/>
          <p:nvPr/>
        </p:nvSpPr>
        <p:spPr>
          <a:xfrm>
            <a:off x="5439425" y="2966499"/>
            <a:ext cx="281615" cy="270943"/>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2</a:t>
            </a:r>
          </a:p>
        </p:txBody>
      </p:sp>
      <p:sp>
        <p:nvSpPr>
          <p:cNvPr id="76" name="Oval 75">
            <a:extLst>
              <a:ext uri="{FF2B5EF4-FFF2-40B4-BE49-F238E27FC236}">
                <a16:creationId xmlns:a16="http://schemas.microsoft.com/office/drawing/2014/main" id="{98B1F196-3B45-AF4E-B851-996D107489BB}"/>
              </a:ext>
            </a:extLst>
          </p:cNvPr>
          <p:cNvSpPr/>
          <p:nvPr/>
        </p:nvSpPr>
        <p:spPr>
          <a:xfrm>
            <a:off x="6196262" y="4829907"/>
            <a:ext cx="238665" cy="24875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F3EFC500-1C05-B444-A546-1BCCF6B9E1BF}"/>
              </a:ext>
            </a:extLst>
          </p:cNvPr>
          <p:cNvSpPr txBox="1"/>
          <p:nvPr/>
        </p:nvSpPr>
        <p:spPr>
          <a:xfrm>
            <a:off x="6196705" y="4822387"/>
            <a:ext cx="281615" cy="270943"/>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1</a:t>
            </a:r>
          </a:p>
        </p:txBody>
      </p:sp>
      <p:sp>
        <p:nvSpPr>
          <p:cNvPr id="78" name="Oval 77">
            <a:extLst>
              <a:ext uri="{FF2B5EF4-FFF2-40B4-BE49-F238E27FC236}">
                <a16:creationId xmlns:a16="http://schemas.microsoft.com/office/drawing/2014/main" id="{98E102FB-7ECA-1244-BAA7-5C14175EF880}"/>
              </a:ext>
            </a:extLst>
          </p:cNvPr>
          <p:cNvSpPr/>
          <p:nvPr/>
        </p:nvSpPr>
        <p:spPr>
          <a:xfrm>
            <a:off x="7047270" y="3471526"/>
            <a:ext cx="238665" cy="24875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5F5A57B2-5D9B-0D4B-960E-226490F53B69}"/>
              </a:ext>
            </a:extLst>
          </p:cNvPr>
          <p:cNvSpPr txBox="1"/>
          <p:nvPr/>
        </p:nvSpPr>
        <p:spPr>
          <a:xfrm>
            <a:off x="7053285" y="3460432"/>
            <a:ext cx="281615" cy="270943"/>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4</a:t>
            </a:r>
          </a:p>
        </p:txBody>
      </p:sp>
      <p:sp>
        <p:nvSpPr>
          <p:cNvPr id="80" name="Oval 79">
            <a:extLst>
              <a:ext uri="{FF2B5EF4-FFF2-40B4-BE49-F238E27FC236}">
                <a16:creationId xmlns:a16="http://schemas.microsoft.com/office/drawing/2014/main" id="{0D4E428F-3B84-CB4F-8DA6-FC43FCCE349B}"/>
              </a:ext>
            </a:extLst>
          </p:cNvPr>
          <p:cNvSpPr/>
          <p:nvPr/>
        </p:nvSpPr>
        <p:spPr>
          <a:xfrm>
            <a:off x="7335565" y="3101157"/>
            <a:ext cx="238665" cy="24875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EDBD6DC9-0017-9940-BCEF-CA9CDCE3DFD1}"/>
              </a:ext>
            </a:extLst>
          </p:cNvPr>
          <p:cNvSpPr txBox="1"/>
          <p:nvPr/>
        </p:nvSpPr>
        <p:spPr>
          <a:xfrm>
            <a:off x="7341137" y="3085813"/>
            <a:ext cx="281615" cy="270943"/>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5</a:t>
            </a:r>
          </a:p>
        </p:txBody>
      </p:sp>
      <p:sp>
        <p:nvSpPr>
          <p:cNvPr id="82" name="Freeform 81">
            <a:extLst>
              <a:ext uri="{FF2B5EF4-FFF2-40B4-BE49-F238E27FC236}">
                <a16:creationId xmlns:a16="http://schemas.microsoft.com/office/drawing/2014/main" id="{D82364B9-1B3F-BC4F-BE73-79DEC61A4ED3}"/>
              </a:ext>
            </a:extLst>
          </p:cNvPr>
          <p:cNvSpPr/>
          <p:nvPr/>
        </p:nvSpPr>
        <p:spPr>
          <a:xfrm>
            <a:off x="7582144" y="3164074"/>
            <a:ext cx="195271" cy="81218"/>
          </a:xfrm>
          <a:custGeom>
            <a:avLst/>
            <a:gdLst>
              <a:gd name="connsiteX0" fmla="*/ 0 w 228600"/>
              <a:gd name="connsiteY0" fmla="*/ 88900 h 92260"/>
              <a:gd name="connsiteX1" fmla="*/ 60325 w 228600"/>
              <a:gd name="connsiteY1" fmla="*/ 88900 h 92260"/>
              <a:gd name="connsiteX2" fmla="*/ 133350 w 228600"/>
              <a:gd name="connsiteY2" fmla="*/ 53975 h 92260"/>
              <a:gd name="connsiteX3" fmla="*/ 196850 w 228600"/>
              <a:gd name="connsiteY3" fmla="*/ 12700 h 92260"/>
              <a:gd name="connsiteX4" fmla="*/ 228600 w 228600"/>
              <a:gd name="connsiteY4" fmla="*/ 0 h 92260"/>
              <a:gd name="connsiteX5" fmla="*/ 228600 w 228600"/>
              <a:gd name="connsiteY5" fmla="*/ 0 h 9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92260">
                <a:moveTo>
                  <a:pt x="0" y="88900"/>
                </a:moveTo>
                <a:cubicBezTo>
                  <a:pt x="19050" y="91810"/>
                  <a:pt x="38100" y="94721"/>
                  <a:pt x="60325" y="88900"/>
                </a:cubicBezTo>
                <a:cubicBezTo>
                  <a:pt x="82550" y="83079"/>
                  <a:pt x="110596" y="66675"/>
                  <a:pt x="133350" y="53975"/>
                </a:cubicBezTo>
                <a:cubicBezTo>
                  <a:pt x="156104" y="41275"/>
                  <a:pt x="180975" y="21696"/>
                  <a:pt x="196850" y="12700"/>
                </a:cubicBezTo>
                <a:cubicBezTo>
                  <a:pt x="212725" y="3704"/>
                  <a:pt x="228600" y="0"/>
                  <a:pt x="228600" y="0"/>
                </a:cubicBezTo>
                <a:lnTo>
                  <a:pt x="2286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3C44C0B5-307E-EA45-B169-68C2C9A1A256}"/>
              </a:ext>
            </a:extLst>
          </p:cNvPr>
          <p:cNvSpPr txBox="1"/>
          <p:nvPr/>
        </p:nvSpPr>
        <p:spPr>
          <a:xfrm>
            <a:off x="179536" y="3317200"/>
            <a:ext cx="2201298" cy="2862322"/>
          </a:xfrm>
          <a:prstGeom prst="rect">
            <a:avLst/>
          </a:prstGeom>
          <a:solidFill>
            <a:schemeClr val="bg1">
              <a:lumMod val="85000"/>
              <a:alpha val="89000"/>
            </a:schemeClr>
          </a:solidFill>
        </p:spPr>
        <p:txBody>
          <a:bodyPr wrap="square" rtlCol="0">
            <a:spAutoFit/>
          </a:bodyPr>
          <a:lstStyle/>
          <a:p>
            <a:r>
              <a:rPr lang="en-US" sz="1200" dirty="0">
                <a:latin typeface="Arial" panose="020B0604020202020204" pitchFamily="34" charset="0"/>
                <a:cs typeface="Arial" panose="020B0604020202020204" pitchFamily="34" charset="0"/>
              </a:rPr>
              <a:t>LEGEND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Permanent Water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Slope to Water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Upland Flats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Habitat Islands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Adjacent Property</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Trails</a:t>
            </a:r>
          </a:p>
        </p:txBody>
      </p:sp>
      <p:sp>
        <p:nvSpPr>
          <p:cNvPr id="84" name="Rectangle 83">
            <a:extLst>
              <a:ext uri="{FF2B5EF4-FFF2-40B4-BE49-F238E27FC236}">
                <a16:creationId xmlns:a16="http://schemas.microsoft.com/office/drawing/2014/main" id="{47AE03A5-8ED7-B74A-9C4B-C2F99CD13BB4}"/>
              </a:ext>
            </a:extLst>
          </p:cNvPr>
          <p:cNvSpPr/>
          <p:nvPr/>
        </p:nvSpPr>
        <p:spPr>
          <a:xfrm>
            <a:off x="292443" y="3766930"/>
            <a:ext cx="303755" cy="184471"/>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C96F2C6-1E94-BA40-BA53-39585A769A61}"/>
              </a:ext>
            </a:extLst>
          </p:cNvPr>
          <p:cNvSpPr/>
          <p:nvPr/>
        </p:nvSpPr>
        <p:spPr>
          <a:xfrm>
            <a:off x="292443" y="4201027"/>
            <a:ext cx="303755" cy="18447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1B2B9E4-BF46-2D4E-92CB-63C4EA89E506}"/>
              </a:ext>
            </a:extLst>
          </p:cNvPr>
          <p:cNvSpPr/>
          <p:nvPr/>
        </p:nvSpPr>
        <p:spPr>
          <a:xfrm>
            <a:off x="292443" y="4635124"/>
            <a:ext cx="303755" cy="18447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E1D18D9-DAA3-F247-A623-AB96F5FF7C84}"/>
              </a:ext>
            </a:extLst>
          </p:cNvPr>
          <p:cNvSpPr/>
          <p:nvPr/>
        </p:nvSpPr>
        <p:spPr>
          <a:xfrm>
            <a:off x="292443" y="5069221"/>
            <a:ext cx="303755" cy="18447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22A66C86-04ED-0C48-B871-D96BD2C71EE1}"/>
              </a:ext>
            </a:extLst>
          </p:cNvPr>
          <p:cNvSpPr/>
          <p:nvPr/>
        </p:nvSpPr>
        <p:spPr>
          <a:xfrm>
            <a:off x="292443" y="5503318"/>
            <a:ext cx="303755" cy="18447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Notched Right Arrow 88">
            <a:extLst>
              <a:ext uri="{FF2B5EF4-FFF2-40B4-BE49-F238E27FC236}">
                <a16:creationId xmlns:a16="http://schemas.microsoft.com/office/drawing/2014/main" id="{B64EC810-17BE-814C-928E-D1136F491D91}"/>
              </a:ext>
            </a:extLst>
          </p:cNvPr>
          <p:cNvSpPr/>
          <p:nvPr/>
        </p:nvSpPr>
        <p:spPr>
          <a:xfrm rot="16200000">
            <a:off x="7583152" y="967418"/>
            <a:ext cx="990613" cy="60208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D098A8E5-CEF9-2045-8FA8-13380E0D9896}"/>
              </a:ext>
            </a:extLst>
          </p:cNvPr>
          <p:cNvSpPr txBox="1"/>
          <p:nvPr/>
        </p:nvSpPr>
        <p:spPr>
          <a:xfrm>
            <a:off x="7952891" y="1084577"/>
            <a:ext cx="426611" cy="325131"/>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N</a:t>
            </a:r>
          </a:p>
        </p:txBody>
      </p:sp>
      <p:sp>
        <p:nvSpPr>
          <p:cNvPr id="91" name="TextBox 90">
            <a:extLst>
              <a:ext uri="{FF2B5EF4-FFF2-40B4-BE49-F238E27FC236}">
                <a16:creationId xmlns:a16="http://schemas.microsoft.com/office/drawing/2014/main" id="{62E2931F-B851-7547-9268-5623E4E28D5E}"/>
              </a:ext>
            </a:extLst>
          </p:cNvPr>
          <p:cNvSpPr txBox="1"/>
          <p:nvPr/>
        </p:nvSpPr>
        <p:spPr>
          <a:xfrm>
            <a:off x="88055" y="863743"/>
            <a:ext cx="2201298" cy="646331"/>
          </a:xfrm>
          <a:prstGeom prst="rect">
            <a:avLst/>
          </a:prstGeom>
          <a:solidFill>
            <a:schemeClr val="accent3">
              <a:alpha val="61000"/>
            </a:schemeClr>
          </a:solidFill>
        </p:spPr>
        <p:txBody>
          <a:bodyPr wrap="square" rtlCol="0">
            <a:spAutoFit/>
          </a:bodyPr>
          <a:lstStyle/>
          <a:p>
            <a:r>
              <a:rPr lang="en-US" b="1" i="1" dirty="0">
                <a:solidFill>
                  <a:schemeClr val="bg1"/>
                </a:solidFill>
                <a:latin typeface="Arial" panose="020B0604020202020204" pitchFamily="34" charset="0"/>
                <a:cs typeface="Arial" panose="020B0604020202020204" pitchFamily="34" charset="0"/>
              </a:rPr>
              <a:t>Exploration Green</a:t>
            </a:r>
          </a:p>
          <a:p>
            <a:r>
              <a:rPr lang="en-US" b="1" i="1" dirty="0">
                <a:solidFill>
                  <a:schemeClr val="bg1"/>
                </a:solidFill>
                <a:latin typeface="Arial" panose="020B0604020202020204" pitchFamily="34" charset="0"/>
                <a:cs typeface="Arial" panose="020B0604020202020204" pitchFamily="34" charset="0"/>
              </a:rPr>
              <a:t>Concept Sketch</a:t>
            </a:r>
          </a:p>
        </p:txBody>
      </p:sp>
      <p:sp>
        <p:nvSpPr>
          <p:cNvPr id="92" name="Freeform 91">
            <a:extLst>
              <a:ext uri="{FF2B5EF4-FFF2-40B4-BE49-F238E27FC236}">
                <a16:creationId xmlns:a16="http://schemas.microsoft.com/office/drawing/2014/main" id="{A8B14DA7-030B-2846-8DD2-DA336AB2459F}"/>
              </a:ext>
            </a:extLst>
          </p:cNvPr>
          <p:cNvSpPr/>
          <p:nvPr/>
        </p:nvSpPr>
        <p:spPr>
          <a:xfrm>
            <a:off x="292443" y="5937416"/>
            <a:ext cx="368846" cy="160125"/>
          </a:xfrm>
          <a:custGeom>
            <a:avLst/>
            <a:gdLst>
              <a:gd name="connsiteX0" fmla="*/ 0 w 431800"/>
              <a:gd name="connsiteY0" fmla="*/ 0 h 181894"/>
              <a:gd name="connsiteX1" fmla="*/ 76200 w 431800"/>
              <a:gd name="connsiteY1" fmla="*/ 165100 h 181894"/>
              <a:gd name="connsiteX2" fmla="*/ 101600 w 431800"/>
              <a:gd name="connsiteY2" fmla="*/ 177800 h 181894"/>
              <a:gd name="connsiteX3" fmla="*/ 152400 w 431800"/>
              <a:gd name="connsiteY3" fmla="*/ 177800 h 181894"/>
              <a:gd name="connsiteX4" fmla="*/ 292100 w 431800"/>
              <a:gd name="connsiteY4" fmla="*/ 139700 h 181894"/>
              <a:gd name="connsiteX5" fmla="*/ 330200 w 431800"/>
              <a:gd name="connsiteY5" fmla="*/ 88900 h 181894"/>
              <a:gd name="connsiteX6" fmla="*/ 393700 w 431800"/>
              <a:gd name="connsiteY6" fmla="*/ 76200 h 181894"/>
              <a:gd name="connsiteX7" fmla="*/ 431800 w 431800"/>
              <a:gd name="connsiteY7" fmla="*/ 88900 h 181894"/>
              <a:gd name="connsiteX8" fmla="*/ 431800 w 431800"/>
              <a:gd name="connsiteY8" fmla="*/ 88900 h 18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800" h="181894">
                <a:moveTo>
                  <a:pt x="0" y="0"/>
                </a:moveTo>
                <a:cubicBezTo>
                  <a:pt x="29633" y="67733"/>
                  <a:pt x="59267" y="135467"/>
                  <a:pt x="76200" y="165100"/>
                </a:cubicBezTo>
                <a:cubicBezTo>
                  <a:pt x="93133" y="194733"/>
                  <a:pt x="88900" y="175683"/>
                  <a:pt x="101600" y="177800"/>
                </a:cubicBezTo>
                <a:cubicBezTo>
                  <a:pt x="114300" y="179917"/>
                  <a:pt x="120650" y="184150"/>
                  <a:pt x="152400" y="177800"/>
                </a:cubicBezTo>
                <a:cubicBezTo>
                  <a:pt x="184150" y="171450"/>
                  <a:pt x="292100" y="139700"/>
                  <a:pt x="292100" y="139700"/>
                </a:cubicBezTo>
                <a:cubicBezTo>
                  <a:pt x="321733" y="124883"/>
                  <a:pt x="313267" y="99483"/>
                  <a:pt x="330200" y="88900"/>
                </a:cubicBezTo>
                <a:cubicBezTo>
                  <a:pt x="347133" y="78317"/>
                  <a:pt x="393700" y="76200"/>
                  <a:pt x="393700" y="76200"/>
                </a:cubicBezTo>
                <a:cubicBezTo>
                  <a:pt x="410633" y="76200"/>
                  <a:pt x="431800" y="88900"/>
                  <a:pt x="431800" y="88900"/>
                </a:cubicBezTo>
                <a:lnTo>
                  <a:pt x="431800" y="88900"/>
                </a:ln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526E03F4-F483-2A4E-B1A7-00CBB5414619}"/>
              </a:ext>
            </a:extLst>
          </p:cNvPr>
          <p:cNvSpPr txBox="1"/>
          <p:nvPr/>
        </p:nvSpPr>
        <p:spPr>
          <a:xfrm>
            <a:off x="179536" y="1631005"/>
            <a:ext cx="1825672" cy="1477328"/>
          </a:xfrm>
          <a:prstGeom prst="rect">
            <a:avLst/>
          </a:prstGeom>
          <a:solidFill>
            <a:schemeClr val="accent3">
              <a:lumMod val="60000"/>
              <a:lumOff val="40000"/>
            </a:schemeClr>
          </a:solidFill>
        </p:spPr>
        <p:txBody>
          <a:bodyPr wrap="square" rtlCol="0">
            <a:spAutoFit/>
          </a:bodyPr>
          <a:lstStyle/>
          <a:p>
            <a:r>
              <a:rPr lang="en-US" sz="1000" dirty="0">
                <a:latin typeface="Arial" panose="020B0604020202020204" pitchFamily="34" charset="0"/>
                <a:cs typeface="Arial" panose="020B0604020202020204" pitchFamily="34" charset="0"/>
              </a:rPr>
              <a:t>Total Acreage – 200</a:t>
            </a:r>
          </a:p>
          <a:p>
            <a:r>
              <a:rPr lang="en-US" sz="1000" dirty="0">
                <a:latin typeface="Arial" panose="020B0604020202020204" pitchFamily="34" charset="0"/>
                <a:cs typeface="Arial" panose="020B0604020202020204" pitchFamily="34" charset="0"/>
              </a:rPr>
              <a:t>Permanent Water - 38</a:t>
            </a:r>
          </a:p>
          <a:p>
            <a:r>
              <a:rPr lang="en-US" sz="1000" dirty="0">
                <a:latin typeface="Arial" panose="020B0604020202020204" pitchFamily="34" charset="0"/>
                <a:cs typeface="Arial" panose="020B0604020202020204" pitchFamily="34" charset="0"/>
              </a:rPr>
              <a:t>Wetlands – 39</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Paved Trails – 6 miles</a:t>
            </a:r>
          </a:p>
          <a:p>
            <a:r>
              <a:rPr lang="en-US" sz="1000" dirty="0">
                <a:latin typeface="Arial" panose="020B0604020202020204" pitchFamily="34" charset="0"/>
                <a:cs typeface="Arial" panose="020B0604020202020204" pitchFamily="34" charset="0"/>
              </a:rPr>
              <a:t>Total Trails – 12 miles</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5,000 Trees</a:t>
            </a:r>
          </a:p>
          <a:p>
            <a:r>
              <a:rPr lang="en-US" sz="1000" dirty="0">
                <a:latin typeface="Arial" panose="020B0604020202020204" pitchFamily="34" charset="0"/>
                <a:cs typeface="Arial" panose="020B0604020202020204" pitchFamily="34" charset="0"/>
              </a:rPr>
              <a:t>Water Surge – 500M gallons</a:t>
            </a:r>
          </a:p>
        </p:txBody>
      </p:sp>
      <p:cxnSp>
        <p:nvCxnSpPr>
          <p:cNvPr id="94" name="Straight Connector 93">
            <a:extLst>
              <a:ext uri="{FF2B5EF4-FFF2-40B4-BE49-F238E27FC236}">
                <a16:creationId xmlns:a16="http://schemas.microsoft.com/office/drawing/2014/main" id="{1A908775-7DD4-9947-A8CB-9F4E8E948215}"/>
              </a:ext>
            </a:extLst>
          </p:cNvPr>
          <p:cNvCxnSpPr>
            <a:cxnSpLocks/>
            <a:stCxn id="31" idx="1"/>
          </p:cNvCxnSpPr>
          <p:nvPr/>
        </p:nvCxnSpPr>
        <p:spPr>
          <a:xfrm>
            <a:off x="7178042" y="2266872"/>
            <a:ext cx="8136" cy="687575"/>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58452BED-9A8E-7346-85DC-6CFAC739E3A8}"/>
              </a:ext>
            </a:extLst>
          </p:cNvPr>
          <p:cNvSpPr txBox="1"/>
          <p:nvPr/>
        </p:nvSpPr>
        <p:spPr>
          <a:xfrm>
            <a:off x="7387188" y="1923285"/>
            <a:ext cx="970697" cy="189660"/>
          </a:xfrm>
          <a:prstGeom prst="rect">
            <a:avLst/>
          </a:prstGeom>
          <a:noFill/>
        </p:spPr>
        <p:txBody>
          <a:bodyPr wrap="square" rtlCol="0">
            <a:spAutoFit/>
          </a:bodyPr>
          <a:lstStyle/>
          <a:p>
            <a:r>
              <a:rPr lang="en-US" sz="800" dirty="0">
                <a:solidFill>
                  <a:srgbClr val="FF0000"/>
                </a:solidFill>
              </a:rPr>
              <a:t>Underground Gas Line</a:t>
            </a:r>
          </a:p>
        </p:txBody>
      </p:sp>
      <p:sp>
        <p:nvSpPr>
          <p:cNvPr id="96" name="Freeform 95">
            <a:extLst>
              <a:ext uri="{FF2B5EF4-FFF2-40B4-BE49-F238E27FC236}">
                <a16:creationId xmlns:a16="http://schemas.microsoft.com/office/drawing/2014/main" id="{425C2355-3595-AF4D-B9AE-1C60CF8A009C}"/>
              </a:ext>
            </a:extLst>
          </p:cNvPr>
          <p:cNvSpPr/>
          <p:nvPr/>
        </p:nvSpPr>
        <p:spPr>
          <a:xfrm>
            <a:off x="7194314" y="2020910"/>
            <a:ext cx="252225" cy="318633"/>
          </a:xfrm>
          <a:custGeom>
            <a:avLst/>
            <a:gdLst>
              <a:gd name="connsiteX0" fmla="*/ 295275 w 295275"/>
              <a:gd name="connsiteY0" fmla="*/ 0 h 361950"/>
              <a:gd name="connsiteX1" fmla="*/ 95250 w 295275"/>
              <a:gd name="connsiteY1" fmla="*/ 31750 h 361950"/>
              <a:gd name="connsiteX2" fmla="*/ 69850 w 295275"/>
              <a:gd name="connsiteY2" fmla="*/ 76200 h 361950"/>
              <a:gd name="connsiteX3" fmla="*/ 66675 w 295275"/>
              <a:gd name="connsiteY3" fmla="*/ 200025 h 361950"/>
              <a:gd name="connsiteX4" fmla="*/ 73025 w 295275"/>
              <a:gd name="connsiteY4" fmla="*/ 295275 h 361950"/>
              <a:gd name="connsiteX5" fmla="*/ 0 w 295275"/>
              <a:gd name="connsiteY5"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5" h="361950">
                <a:moveTo>
                  <a:pt x="295275" y="0"/>
                </a:moveTo>
                <a:cubicBezTo>
                  <a:pt x="214048" y="9525"/>
                  <a:pt x="132821" y="19050"/>
                  <a:pt x="95250" y="31750"/>
                </a:cubicBezTo>
                <a:cubicBezTo>
                  <a:pt x="57679" y="44450"/>
                  <a:pt x="74612" y="48154"/>
                  <a:pt x="69850" y="76200"/>
                </a:cubicBezTo>
                <a:cubicBezTo>
                  <a:pt x="65088" y="104246"/>
                  <a:pt x="66146" y="163513"/>
                  <a:pt x="66675" y="200025"/>
                </a:cubicBezTo>
                <a:cubicBezTo>
                  <a:pt x="67204" y="236537"/>
                  <a:pt x="84137" y="268288"/>
                  <a:pt x="73025" y="295275"/>
                </a:cubicBezTo>
                <a:cubicBezTo>
                  <a:pt x="61913" y="322262"/>
                  <a:pt x="30956" y="342106"/>
                  <a:pt x="0" y="361950"/>
                </a:cubicBez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F69ED240-CF55-BE44-8F61-A1665654EBDF}"/>
              </a:ext>
            </a:extLst>
          </p:cNvPr>
          <p:cNvPicPr>
            <a:picLocks noChangeAspect="1"/>
          </p:cNvPicPr>
          <p:nvPr/>
        </p:nvPicPr>
        <p:blipFill rotWithShape="1">
          <a:blip r:embed="rId4">
            <a:alphaModFix/>
          </a:blip>
          <a:srcRect l="51513" t="97946"/>
          <a:stretch/>
        </p:blipFill>
        <p:spPr>
          <a:xfrm>
            <a:off x="5515762" y="6038654"/>
            <a:ext cx="3237771" cy="106862"/>
          </a:xfrm>
          <a:prstGeom prst="rect">
            <a:avLst/>
          </a:prstGeom>
        </p:spPr>
      </p:pic>
      <p:sp>
        <p:nvSpPr>
          <p:cNvPr id="5" name="TextBox 4"/>
          <p:cNvSpPr txBox="1"/>
          <p:nvPr/>
        </p:nvSpPr>
        <p:spPr>
          <a:xfrm>
            <a:off x="88055" y="6125150"/>
            <a:ext cx="6036733" cy="707886"/>
          </a:xfrm>
          <a:prstGeom prst="rect">
            <a:avLst/>
          </a:prstGeom>
          <a:noFill/>
          <a:ln>
            <a:noFill/>
          </a:ln>
        </p:spPr>
        <p:txBody>
          <a:bodyPr wrap="square" rtlCol="0">
            <a:spAutoFit/>
          </a:bodyPr>
          <a:lstStyle/>
          <a:p>
            <a:r>
              <a:rPr lang="en-US" sz="4000" b="1" dirty="0">
                <a:solidFill>
                  <a:srgbClr val="FFFF00"/>
                </a:solidFill>
              </a:rPr>
              <a:t>Master Plan</a:t>
            </a:r>
          </a:p>
        </p:txBody>
      </p:sp>
      <p:sp>
        <p:nvSpPr>
          <p:cNvPr id="21" name="TextBox 20"/>
          <p:cNvSpPr txBox="1"/>
          <p:nvPr/>
        </p:nvSpPr>
        <p:spPr>
          <a:xfrm>
            <a:off x="2809115" y="6357831"/>
            <a:ext cx="5938342" cy="738664"/>
          </a:xfrm>
          <a:prstGeom prst="rect">
            <a:avLst/>
          </a:prstGeom>
          <a:noFill/>
        </p:spPr>
        <p:txBody>
          <a:bodyPr wrap="square" rtlCol="0">
            <a:spAutoFit/>
          </a:bodyPr>
          <a:lstStyle/>
          <a:p>
            <a:r>
              <a:rPr lang="en-US" dirty="0">
                <a:solidFill>
                  <a:srgbClr val="FFFF00"/>
                </a:solidFill>
              </a:rPr>
              <a:t>5-Phases of Implementation / Enhanced Schedule</a:t>
            </a:r>
          </a:p>
          <a:p>
            <a:endParaRPr lang="en-US" sz="2400" dirty="0">
              <a:solidFill>
                <a:srgbClr val="FFFF00"/>
              </a:solidFill>
            </a:endParaRPr>
          </a:p>
        </p:txBody>
      </p:sp>
      <p:sp>
        <p:nvSpPr>
          <p:cNvPr id="22" name="TextBox 21">
            <a:extLst>
              <a:ext uri="{FF2B5EF4-FFF2-40B4-BE49-F238E27FC236}">
                <a16:creationId xmlns:a16="http://schemas.microsoft.com/office/drawing/2014/main" id="{8B96201D-EB2F-5F4D-8F19-7E3613FAA02D}"/>
              </a:ext>
            </a:extLst>
          </p:cNvPr>
          <p:cNvSpPr txBox="1"/>
          <p:nvPr/>
        </p:nvSpPr>
        <p:spPr>
          <a:xfrm>
            <a:off x="0" y="0"/>
            <a:ext cx="8394192" cy="707886"/>
          </a:xfrm>
          <a:prstGeom prst="rect">
            <a:avLst/>
          </a:prstGeom>
          <a:noFill/>
        </p:spPr>
        <p:txBody>
          <a:bodyPr wrap="square" rtlCol="0">
            <a:spAutoFit/>
          </a:bodyPr>
          <a:lstStyle/>
          <a:p>
            <a:r>
              <a:rPr lang="en-US" sz="4000" b="1" dirty="0">
                <a:solidFill>
                  <a:srgbClr val="FFFF00"/>
                </a:solidFill>
              </a:rPr>
              <a:t>2 studies, 8 Years &amp; 4 Town Halls later</a:t>
            </a:r>
            <a:r>
              <a:rPr lang="en-US" sz="4000" b="1" dirty="0">
                <a:solidFill>
                  <a:srgbClr val="002060"/>
                </a:solidFill>
              </a:rPr>
              <a:t>, </a:t>
            </a:r>
          </a:p>
        </p:txBody>
      </p:sp>
      <p:sp>
        <p:nvSpPr>
          <p:cNvPr id="2" name="Slide Number Placeholder 1">
            <a:extLst>
              <a:ext uri="{FF2B5EF4-FFF2-40B4-BE49-F238E27FC236}">
                <a16:creationId xmlns:a16="http://schemas.microsoft.com/office/drawing/2014/main" id="{20C21B3A-F56C-6345-A5CA-3513A9F41ABF}"/>
              </a:ext>
            </a:extLst>
          </p:cNvPr>
          <p:cNvSpPr>
            <a:spLocks noGrp="1"/>
          </p:cNvSpPr>
          <p:nvPr>
            <p:ph type="sldNum" sz="quarter" idx="12"/>
          </p:nvPr>
        </p:nvSpPr>
        <p:spPr/>
        <p:txBody>
          <a:bodyPr/>
          <a:lstStyle/>
          <a:p>
            <a:fld id="{EA7A628C-AF7D-9A4E-AFC2-EF3ACAB75D50}" type="slidenum">
              <a:rPr lang="en-US" smtClean="0"/>
              <a:pPr/>
              <a:t>4</a:t>
            </a:fld>
            <a:endParaRPr lang="en-US"/>
          </a:p>
        </p:txBody>
      </p:sp>
    </p:spTree>
    <p:extLst>
      <p:ext uri="{BB962C8B-B14F-4D97-AF65-F5344CB8AC3E}">
        <p14:creationId xmlns:p14="http://schemas.microsoft.com/office/powerpoint/2010/main" val="2124513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DC4843-E334-0B4D-B6CF-459B8D403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8909" y="1425892"/>
            <a:ext cx="4233067" cy="2381100"/>
          </a:xfrm>
          <a:prstGeom prst="rect">
            <a:avLst/>
          </a:prstGeom>
        </p:spPr>
      </p:pic>
      <p:pic>
        <p:nvPicPr>
          <p:cNvPr id="3" name="Picture 2">
            <a:extLst>
              <a:ext uri="{FF2B5EF4-FFF2-40B4-BE49-F238E27FC236}">
                <a16:creationId xmlns:a16="http://schemas.microsoft.com/office/drawing/2014/main" id="{500F0455-125C-DD4B-93CB-A6C2569CFF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448" y="1453896"/>
            <a:ext cx="4194046" cy="2359152"/>
          </a:xfrm>
          <a:prstGeom prst="rect">
            <a:avLst/>
          </a:prstGeom>
        </p:spPr>
      </p:pic>
      <p:pic>
        <p:nvPicPr>
          <p:cNvPr id="8" name="Picture 7">
            <a:extLst>
              <a:ext uri="{FF2B5EF4-FFF2-40B4-BE49-F238E27FC236}">
                <a16:creationId xmlns:a16="http://schemas.microsoft.com/office/drawing/2014/main" id="{06F14B68-1CF1-DE40-855D-F6631E5B3C3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5000" contrast="-10000"/>
                    </a14:imgEffect>
                  </a14:imgLayer>
                </a14:imgProps>
              </a:ext>
              <a:ext uri="{28A0092B-C50C-407E-A947-70E740481C1C}">
                <a14:useLocalDpi xmlns:a14="http://schemas.microsoft.com/office/drawing/2010/main"/>
              </a:ext>
            </a:extLst>
          </a:blip>
          <a:srcRect/>
          <a:stretch/>
        </p:blipFill>
        <p:spPr>
          <a:xfrm>
            <a:off x="182802" y="4178808"/>
            <a:ext cx="4107486" cy="2139696"/>
          </a:xfrm>
          <a:prstGeom prst="rect">
            <a:avLst/>
          </a:prstGeom>
        </p:spPr>
      </p:pic>
      <p:pic>
        <p:nvPicPr>
          <p:cNvPr id="9" name="Picture 8">
            <a:extLst>
              <a:ext uri="{FF2B5EF4-FFF2-40B4-BE49-F238E27FC236}">
                <a16:creationId xmlns:a16="http://schemas.microsoft.com/office/drawing/2014/main" id="{F24A1946-AAC3-4E4E-A460-9809050DDC4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45736" y="4189782"/>
            <a:ext cx="4251960" cy="2191051"/>
          </a:xfrm>
          <a:prstGeom prst="rect">
            <a:avLst/>
          </a:prstGeom>
        </p:spPr>
      </p:pic>
      <p:sp>
        <p:nvSpPr>
          <p:cNvPr id="10" name="TextBox 9">
            <a:extLst>
              <a:ext uri="{FF2B5EF4-FFF2-40B4-BE49-F238E27FC236}">
                <a16:creationId xmlns:a16="http://schemas.microsoft.com/office/drawing/2014/main" id="{2F891F8E-6A53-454B-B0FA-6883FB16E17F}"/>
              </a:ext>
            </a:extLst>
          </p:cNvPr>
          <p:cNvSpPr txBox="1"/>
          <p:nvPr/>
        </p:nvSpPr>
        <p:spPr>
          <a:xfrm>
            <a:off x="5377440" y="5324479"/>
            <a:ext cx="3620256" cy="707886"/>
          </a:xfrm>
          <a:prstGeom prst="rect">
            <a:avLst/>
          </a:prstGeom>
          <a:noFill/>
        </p:spPr>
        <p:txBody>
          <a:bodyPr wrap="square" rtlCol="0">
            <a:spAutoFit/>
          </a:bodyPr>
          <a:lstStyle/>
          <a:p>
            <a:r>
              <a:rPr lang="en-US" sz="2000" dirty="0">
                <a:solidFill>
                  <a:schemeClr val="bg1"/>
                </a:solidFill>
              </a:rPr>
              <a:t>Over 150 Homes spared flooding from Harvey by Phase 1</a:t>
            </a:r>
          </a:p>
        </p:txBody>
      </p:sp>
      <p:sp>
        <p:nvSpPr>
          <p:cNvPr id="4" name="Slide Number Placeholder 3">
            <a:extLst>
              <a:ext uri="{FF2B5EF4-FFF2-40B4-BE49-F238E27FC236}">
                <a16:creationId xmlns:a16="http://schemas.microsoft.com/office/drawing/2014/main" id="{5C6EA4CE-3234-3042-905D-BD270C8F8B15}"/>
              </a:ext>
            </a:extLst>
          </p:cNvPr>
          <p:cNvSpPr>
            <a:spLocks noGrp="1"/>
          </p:cNvSpPr>
          <p:nvPr>
            <p:ph type="sldNum" sz="quarter" idx="12"/>
          </p:nvPr>
        </p:nvSpPr>
        <p:spPr/>
        <p:txBody>
          <a:bodyPr/>
          <a:lstStyle/>
          <a:p>
            <a:fld id="{EA7A628C-AF7D-9A4E-AFC2-EF3ACAB75D50}" type="slidenum">
              <a:rPr lang="en-US" smtClean="0"/>
              <a:pPr/>
              <a:t>5</a:t>
            </a:fld>
            <a:endParaRPr lang="en-US"/>
          </a:p>
        </p:txBody>
      </p:sp>
      <p:sp>
        <p:nvSpPr>
          <p:cNvPr id="11" name="TextBox 10">
            <a:extLst>
              <a:ext uri="{FF2B5EF4-FFF2-40B4-BE49-F238E27FC236}">
                <a16:creationId xmlns:a16="http://schemas.microsoft.com/office/drawing/2014/main" id="{CFE91269-60EB-6C4E-B8C4-67BDB390180F}"/>
              </a:ext>
            </a:extLst>
          </p:cNvPr>
          <p:cNvSpPr txBox="1"/>
          <p:nvPr/>
        </p:nvSpPr>
        <p:spPr>
          <a:xfrm>
            <a:off x="2807208" y="192024"/>
            <a:ext cx="3593592" cy="1015663"/>
          </a:xfrm>
          <a:prstGeom prst="rect">
            <a:avLst/>
          </a:prstGeom>
          <a:noFill/>
        </p:spPr>
        <p:txBody>
          <a:bodyPr wrap="square" rtlCol="0">
            <a:spAutoFit/>
          </a:bodyPr>
          <a:lstStyle/>
          <a:p>
            <a:r>
              <a:rPr lang="en-US" sz="6000" dirty="0">
                <a:solidFill>
                  <a:srgbClr val="FF0000"/>
                </a:solidFill>
                <a:highlight>
                  <a:srgbClr val="FFFFFF"/>
                </a:highlight>
                <a:latin typeface="Chalkduster" panose="03050602040202020205" pitchFamily="66" charset="77"/>
              </a:rPr>
              <a:t>Harvey!</a:t>
            </a:r>
          </a:p>
        </p:txBody>
      </p:sp>
    </p:spTree>
    <p:extLst>
      <p:ext uri="{BB962C8B-B14F-4D97-AF65-F5344CB8AC3E}">
        <p14:creationId xmlns:p14="http://schemas.microsoft.com/office/powerpoint/2010/main" val="2535496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657412-455C-E347-BE0B-ACCDDB977D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2" y="209004"/>
            <a:ext cx="9142588" cy="6505303"/>
          </a:xfrm>
          <a:prstGeom prst="rect">
            <a:avLst/>
          </a:prstGeom>
        </p:spPr>
      </p:pic>
      <p:sp>
        <p:nvSpPr>
          <p:cNvPr id="4" name="TextBox 3"/>
          <p:cNvSpPr txBox="1"/>
          <p:nvPr/>
        </p:nvSpPr>
        <p:spPr>
          <a:xfrm>
            <a:off x="801430" y="4587350"/>
            <a:ext cx="3274181" cy="1323439"/>
          </a:xfrm>
          <a:prstGeom prst="rect">
            <a:avLst/>
          </a:prstGeom>
          <a:solidFill>
            <a:schemeClr val="bg1">
              <a:alpha val="26000"/>
            </a:schemeClr>
          </a:solidFill>
        </p:spPr>
        <p:txBody>
          <a:bodyPr wrap="square" rtlCol="0">
            <a:spAutoFit/>
          </a:bodyPr>
          <a:lstStyle/>
          <a:p>
            <a:pPr algn="ctr"/>
            <a:r>
              <a:rPr lang="en-US" sz="4000" b="1" dirty="0">
                <a:solidFill>
                  <a:schemeClr val="bg1"/>
                </a:solidFill>
              </a:rPr>
              <a:t>Phase 1</a:t>
            </a:r>
          </a:p>
          <a:p>
            <a:pPr algn="ctr"/>
            <a:r>
              <a:rPr lang="en-US" sz="4000" b="1" dirty="0">
                <a:solidFill>
                  <a:schemeClr val="bg1"/>
                </a:solidFill>
              </a:rPr>
              <a:t>May 2019</a:t>
            </a:r>
          </a:p>
        </p:txBody>
      </p:sp>
      <p:sp>
        <p:nvSpPr>
          <p:cNvPr id="2" name="Slide Number Placeholder 1">
            <a:extLst>
              <a:ext uri="{FF2B5EF4-FFF2-40B4-BE49-F238E27FC236}">
                <a16:creationId xmlns:a16="http://schemas.microsoft.com/office/drawing/2014/main" id="{9FAF7295-C90B-9046-9A23-ADEEA773FC1E}"/>
              </a:ext>
            </a:extLst>
          </p:cNvPr>
          <p:cNvSpPr>
            <a:spLocks noGrp="1"/>
          </p:cNvSpPr>
          <p:nvPr>
            <p:ph type="sldNum" sz="quarter" idx="12"/>
          </p:nvPr>
        </p:nvSpPr>
        <p:spPr>
          <a:solidFill>
            <a:schemeClr val="tx1">
              <a:alpha val="50000"/>
            </a:schemeClr>
          </a:solidFill>
        </p:spPr>
        <p:txBody>
          <a:bodyPr/>
          <a:lstStyle/>
          <a:p>
            <a:fld id="{EA7A628C-AF7D-9A4E-AFC2-EF3ACAB75D50}"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3807225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9415" y="1"/>
            <a:ext cx="4258138" cy="707886"/>
          </a:xfrm>
          <a:prstGeom prst="rect">
            <a:avLst/>
          </a:prstGeom>
          <a:solidFill>
            <a:schemeClr val="tx1">
              <a:alpha val="17000"/>
            </a:schemeClr>
          </a:solidFill>
        </p:spPr>
        <p:txBody>
          <a:bodyPr wrap="square" rtlCol="0">
            <a:spAutoFit/>
          </a:bodyPr>
          <a:lstStyle/>
          <a:p>
            <a:pPr algn="ctr"/>
            <a:r>
              <a:rPr lang="en-US" sz="4000" b="1" dirty="0">
                <a:solidFill>
                  <a:schemeClr val="bg1"/>
                </a:solidFill>
              </a:rPr>
              <a:t>Phase 1 Amenities</a:t>
            </a:r>
          </a:p>
        </p:txBody>
      </p:sp>
      <p:sp>
        <p:nvSpPr>
          <p:cNvPr id="12" name="TextBox 11"/>
          <p:cNvSpPr txBox="1"/>
          <p:nvPr/>
        </p:nvSpPr>
        <p:spPr>
          <a:xfrm>
            <a:off x="4568402" y="40851"/>
            <a:ext cx="4575598" cy="3108543"/>
          </a:xfrm>
          <a:prstGeom prst="rect">
            <a:avLst/>
          </a:prstGeom>
          <a:solidFill>
            <a:schemeClr val="bg1">
              <a:alpha val="24000"/>
            </a:schemeClr>
          </a:solidFill>
        </p:spPr>
        <p:txBody>
          <a:bodyPr wrap="square" rtlCol="0">
            <a:spAutoFit/>
          </a:bodyPr>
          <a:lstStyle/>
          <a:p>
            <a:r>
              <a:rPr lang="en-US" sz="2400" b="1" dirty="0">
                <a:solidFill>
                  <a:schemeClr val="bg1"/>
                </a:solidFill>
              </a:rPr>
              <a:t>100,000,000</a:t>
            </a:r>
            <a:r>
              <a:rPr lang="en-US" sz="3200" b="1" dirty="0">
                <a:solidFill>
                  <a:schemeClr val="bg1"/>
                </a:solidFill>
              </a:rPr>
              <a:t> </a:t>
            </a:r>
            <a:r>
              <a:rPr lang="en-US" sz="2000" dirty="0">
                <a:solidFill>
                  <a:schemeClr val="bg1"/>
                </a:solidFill>
              </a:rPr>
              <a:t>gallons of water storage</a:t>
            </a:r>
            <a:endParaRPr lang="en-US" sz="1000" b="1" dirty="0">
              <a:solidFill>
                <a:schemeClr val="bg1"/>
              </a:solidFill>
            </a:endParaRPr>
          </a:p>
          <a:p>
            <a:r>
              <a:rPr lang="en-US" sz="2400" b="1" dirty="0">
                <a:solidFill>
                  <a:schemeClr val="bg1"/>
                </a:solidFill>
              </a:rPr>
              <a:t>8</a:t>
            </a:r>
            <a:r>
              <a:rPr lang="en-US" sz="3200" b="1" dirty="0">
                <a:solidFill>
                  <a:schemeClr val="bg1"/>
                </a:solidFill>
              </a:rPr>
              <a:t> </a:t>
            </a:r>
            <a:r>
              <a:rPr lang="en-US" sz="2000" dirty="0">
                <a:solidFill>
                  <a:schemeClr val="bg1"/>
                </a:solidFill>
              </a:rPr>
              <a:t>acres of open water</a:t>
            </a:r>
            <a:endParaRPr lang="en-US" sz="1000" dirty="0">
              <a:solidFill>
                <a:schemeClr val="bg1"/>
              </a:solidFill>
            </a:endParaRPr>
          </a:p>
          <a:p>
            <a:r>
              <a:rPr lang="en-US" sz="2400" b="1" dirty="0">
                <a:solidFill>
                  <a:schemeClr val="bg1"/>
                </a:solidFill>
              </a:rPr>
              <a:t>6</a:t>
            </a:r>
            <a:r>
              <a:rPr lang="en-US" sz="3200" b="1" dirty="0">
                <a:solidFill>
                  <a:schemeClr val="bg1"/>
                </a:solidFill>
              </a:rPr>
              <a:t> </a:t>
            </a:r>
            <a:r>
              <a:rPr lang="en-US" sz="2000" dirty="0">
                <a:solidFill>
                  <a:schemeClr val="bg1"/>
                </a:solidFill>
              </a:rPr>
              <a:t>acres of wetlands</a:t>
            </a:r>
            <a:endParaRPr lang="en-US" sz="1000" b="1" dirty="0">
              <a:solidFill>
                <a:schemeClr val="bg1"/>
              </a:solidFill>
            </a:endParaRPr>
          </a:p>
          <a:p>
            <a:r>
              <a:rPr lang="en-US" sz="2400" b="1" dirty="0">
                <a:solidFill>
                  <a:schemeClr val="bg1"/>
                </a:solidFill>
              </a:rPr>
              <a:t>1.1</a:t>
            </a:r>
            <a:r>
              <a:rPr lang="en-US" sz="3200" b="1" dirty="0">
                <a:solidFill>
                  <a:schemeClr val="bg1"/>
                </a:solidFill>
              </a:rPr>
              <a:t> </a:t>
            </a:r>
            <a:r>
              <a:rPr lang="en-US" sz="2000" dirty="0">
                <a:solidFill>
                  <a:schemeClr val="bg1"/>
                </a:solidFill>
              </a:rPr>
              <a:t>miles of trails</a:t>
            </a:r>
          </a:p>
          <a:p>
            <a:r>
              <a:rPr lang="en-US" sz="2400" b="1" dirty="0">
                <a:solidFill>
                  <a:schemeClr val="bg1"/>
                </a:solidFill>
                <a:cs typeface="Arial" panose="020B0604020202020204" pitchFamily="34" charset="0"/>
              </a:rPr>
              <a:t>8000</a:t>
            </a:r>
            <a:r>
              <a:rPr lang="en-US" sz="4400" dirty="0">
                <a:solidFill>
                  <a:schemeClr val="bg1"/>
                </a:solidFill>
                <a:cs typeface="Arial" panose="020B0604020202020204" pitchFamily="34" charset="0"/>
              </a:rPr>
              <a:t> </a:t>
            </a:r>
            <a:r>
              <a:rPr lang="en-US" sz="2000" dirty="0">
                <a:solidFill>
                  <a:schemeClr val="bg1"/>
                </a:solidFill>
                <a:cs typeface="Arial" panose="020B0604020202020204" pitchFamily="34" charset="0"/>
              </a:rPr>
              <a:t>wetland plants  </a:t>
            </a:r>
          </a:p>
          <a:p>
            <a:r>
              <a:rPr lang="en-US" sz="2400" b="1" dirty="0">
                <a:solidFill>
                  <a:schemeClr val="bg1"/>
                </a:solidFill>
                <a:cs typeface="Arial" panose="020B0604020202020204" pitchFamily="34" charset="0"/>
              </a:rPr>
              <a:t>900</a:t>
            </a:r>
            <a:r>
              <a:rPr lang="en-US" sz="2000" dirty="0">
                <a:solidFill>
                  <a:schemeClr val="bg1"/>
                </a:solidFill>
                <a:cs typeface="Arial" panose="020B0604020202020204" pitchFamily="34" charset="0"/>
              </a:rPr>
              <a:t> trees</a:t>
            </a:r>
            <a:endParaRPr lang="en-US" sz="2000" b="1" dirty="0">
              <a:solidFill>
                <a:schemeClr val="bg1"/>
              </a:solidFill>
            </a:endParaRPr>
          </a:p>
        </p:txBody>
      </p:sp>
      <p:sp>
        <p:nvSpPr>
          <p:cNvPr id="2" name="Slide Number Placeholder 1">
            <a:extLst>
              <a:ext uri="{FF2B5EF4-FFF2-40B4-BE49-F238E27FC236}">
                <a16:creationId xmlns:a16="http://schemas.microsoft.com/office/drawing/2014/main" id="{38D9EB2A-FCFA-2E47-BDE0-4E4547A08A19}"/>
              </a:ext>
            </a:extLst>
          </p:cNvPr>
          <p:cNvSpPr>
            <a:spLocks noGrp="1"/>
          </p:cNvSpPr>
          <p:nvPr>
            <p:ph type="sldNum" sz="quarter" idx="12"/>
          </p:nvPr>
        </p:nvSpPr>
        <p:spPr/>
        <p:txBody>
          <a:bodyPr/>
          <a:lstStyle/>
          <a:p>
            <a:fld id="{EA7A628C-AF7D-9A4E-AFC2-EF3ACAB75D50}" type="slidenum">
              <a:rPr lang="en-US" smtClean="0"/>
              <a:pPr/>
              <a:t>7</a:t>
            </a:fld>
            <a:endParaRPr lang="en-US"/>
          </a:p>
        </p:txBody>
      </p:sp>
      <p:pic>
        <p:nvPicPr>
          <p:cNvPr id="6" name="Picture 5">
            <a:extLst>
              <a:ext uri="{FF2B5EF4-FFF2-40B4-BE49-F238E27FC236}">
                <a16:creationId xmlns:a16="http://schemas.microsoft.com/office/drawing/2014/main" id="{45F5AF39-B6C8-BD47-B2C2-E7BD1C903A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42148" y="4185261"/>
            <a:ext cx="4301852" cy="254128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3" descr="https://photos-5.dropbox.com/t/2/AABzVURT94bK8WBQdzjWCpHroJ1cQVRYzK3HLWZlNjLeKQ/12/283329758/jpeg/32x32/3/1486947600/0/2/IMG_0693.JPG/ENHk_tsEGLoEIAIoAg/aW-F-74a5HODLq59sYJrM6PYrYCJO7DxuAJtCdpEILY?dl=0&amp;size=800x600&amp;size_mode=3">
            <a:extLst>
              <a:ext uri="{FF2B5EF4-FFF2-40B4-BE49-F238E27FC236}">
                <a16:creationId xmlns:a16="http://schemas.microsoft.com/office/drawing/2014/main" id="{17E32D79-E039-784C-8BAF-E65AA62E4AD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98" y="4185261"/>
            <a:ext cx="4575599" cy="254128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7198" y="3149394"/>
            <a:ext cx="4502366" cy="1077218"/>
          </a:xfrm>
          <a:prstGeom prst="rect">
            <a:avLst/>
          </a:prstGeom>
          <a:noFill/>
        </p:spPr>
        <p:txBody>
          <a:bodyPr wrap="square" rtlCol="0">
            <a:spAutoFit/>
          </a:bodyPr>
          <a:lstStyle/>
          <a:p>
            <a:r>
              <a:rPr lang="en-US" sz="3200" b="1" dirty="0">
                <a:solidFill>
                  <a:schemeClr val="bg1"/>
                </a:solidFill>
              </a:rPr>
              <a:t>A Learning Laboratory for the Community</a:t>
            </a:r>
          </a:p>
        </p:txBody>
      </p:sp>
      <p:sp>
        <p:nvSpPr>
          <p:cNvPr id="9" name="TextBox 8"/>
          <p:cNvSpPr txBox="1"/>
          <p:nvPr/>
        </p:nvSpPr>
        <p:spPr>
          <a:xfrm>
            <a:off x="4842148" y="3408218"/>
            <a:ext cx="4085721" cy="646331"/>
          </a:xfrm>
          <a:prstGeom prst="rect">
            <a:avLst/>
          </a:prstGeom>
          <a:noFill/>
        </p:spPr>
        <p:txBody>
          <a:bodyPr wrap="square" rtlCol="0">
            <a:spAutoFit/>
          </a:bodyPr>
          <a:lstStyle/>
          <a:p>
            <a:r>
              <a:rPr lang="en-US" dirty="0">
                <a:solidFill>
                  <a:schemeClr val="bg1"/>
                </a:solidFill>
              </a:rPr>
              <a:t>On-site wetland and tree nurseries provide instruction and sources of plants</a:t>
            </a:r>
          </a:p>
        </p:txBody>
      </p:sp>
      <p:pic>
        <p:nvPicPr>
          <p:cNvPr id="4" name="Picture 3">
            <a:extLst>
              <a:ext uri="{FF2B5EF4-FFF2-40B4-BE49-F238E27FC236}">
                <a16:creationId xmlns:a16="http://schemas.microsoft.com/office/drawing/2014/main" id="{4E79AC90-DABF-CF47-AAA2-071A224D71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95"/>
          <a:stretch/>
        </p:blipFill>
        <p:spPr>
          <a:xfrm>
            <a:off x="137858" y="711985"/>
            <a:ext cx="4263242" cy="2437409"/>
          </a:xfrm>
          <a:prstGeom prst="rect">
            <a:avLst/>
          </a:prstGeom>
        </p:spPr>
      </p:pic>
      <p:pic>
        <p:nvPicPr>
          <p:cNvPr id="5" name="Picture 4">
            <a:extLst>
              <a:ext uri="{FF2B5EF4-FFF2-40B4-BE49-F238E27FC236}">
                <a16:creationId xmlns:a16="http://schemas.microsoft.com/office/drawing/2014/main" id="{C2831E62-76EE-5948-8260-A224CCE58F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4156364"/>
            <a:ext cx="4583875" cy="2606289"/>
          </a:xfrm>
          <a:prstGeom prst="rect">
            <a:avLst/>
          </a:prstGeom>
        </p:spPr>
      </p:pic>
    </p:spTree>
    <p:extLst>
      <p:ext uri="{BB962C8B-B14F-4D97-AF65-F5344CB8AC3E}">
        <p14:creationId xmlns:p14="http://schemas.microsoft.com/office/powerpoint/2010/main" val="655232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7A628C-AF7D-9A4E-AFC2-EF3ACAB75D50}" type="slidenum">
              <a:rPr lang="en-US" smtClean="0"/>
              <a:pPr/>
              <a:t>8</a:t>
            </a:fld>
            <a:endParaRPr lang="en-US" dirty="0"/>
          </a:p>
        </p:txBody>
      </p:sp>
      <p:pic>
        <p:nvPicPr>
          <p:cNvPr id="3" name="Picture 2">
            <a:extLst>
              <a:ext uri="{FF2B5EF4-FFF2-40B4-BE49-F238E27FC236}">
                <a16:creationId xmlns:a16="http://schemas.microsoft.com/office/drawing/2014/main" id="{840CE0E8-3475-1841-B3B1-D734176238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519750" cy="3370217"/>
          </a:xfrm>
          <a:prstGeom prst="rect">
            <a:avLst/>
          </a:prstGeom>
        </p:spPr>
      </p:pic>
      <p:pic>
        <p:nvPicPr>
          <p:cNvPr id="4" name="Picture 3">
            <a:extLst>
              <a:ext uri="{FF2B5EF4-FFF2-40B4-BE49-F238E27FC236}">
                <a16:creationId xmlns:a16="http://schemas.microsoft.com/office/drawing/2014/main" id="{BD4AA7F9-0D93-4C43-AD2C-3FE54D618F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4251" y="1"/>
            <a:ext cx="4519749" cy="3357154"/>
          </a:xfrm>
          <a:prstGeom prst="rect">
            <a:avLst/>
          </a:prstGeom>
        </p:spPr>
      </p:pic>
      <p:pic>
        <p:nvPicPr>
          <p:cNvPr id="5" name="Picture 4">
            <a:extLst>
              <a:ext uri="{FF2B5EF4-FFF2-40B4-BE49-F238E27FC236}">
                <a16:creationId xmlns:a16="http://schemas.microsoft.com/office/drawing/2014/main" id="{63681429-674C-AF4E-889E-77E7E77651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7312" y="3540799"/>
            <a:ext cx="3004459" cy="2199176"/>
          </a:xfrm>
          <a:prstGeom prst="rect">
            <a:avLst/>
          </a:prstGeom>
        </p:spPr>
      </p:pic>
      <p:pic>
        <p:nvPicPr>
          <p:cNvPr id="6" name="Picture 5">
            <a:extLst>
              <a:ext uri="{FF2B5EF4-FFF2-40B4-BE49-F238E27FC236}">
                <a16:creationId xmlns:a16="http://schemas.microsoft.com/office/drawing/2014/main" id="{6F52EFC7-4723-DE42-B488-D910DFEDC78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466407"/>
            <a:ext cx="4541996" cy="3391593"/>
          </a:xfrm>
          <a:prstGeom prst="rect">
            <a:avLst/>
          </a:prstGeom>
          <a:solidFill>
            <a:schemeClr val="tx1"/>
          </a:solidFill>
        </p:spPr>
      </p:pic>
      <p:sp>
        <p:nvSpPr>
          <p:cNvPr id="8" name="TextBox 7"/>
          <p:cNvSpPr txBox="1"/>
          <p:nvPr/>
        </p:nvSpPr>
        <p:spPr>
          <a:xfrm>
            <a:off x="110064" y="1593734"/>
            <a:ext cx="4096176" cy="584775"/>
          </a:xfrm>
          <a:prstGeom prst="rect">
            <a:avLst/>
          </a:prstGeom>
          <a:solidFill>
            <a:schemeClr val="tx1">
              <a:alpha val="22000"/>
            </a:schemeClr>
          </a:solidFill>
        </p:spPr>
        <p:txBody>
          <a:bodyPr wrap="square" rtlCol="0">
            <a:spAutoFit/>
          </a:bodyPr>
          <a:lstStyle/>
          <a:p>
            <a:r>
              <a:rPr lang="en-US" sz="3200" b="1" dirty="0">
                <a:solidFill>
                  <a:schemeClr val="bg1"/>
                </a:solidFill>
              </a:rPr>
              <a:t>Neighborhood Support</a:t>
            </a:r>
          </a:p>
        </p:txBody>
      </p:sp>
      <p:sp>
        <p:nvSpPr>
          <p:cNvPr id="10" name="TextBox 9"/>
          <p:cNvSpPr txBox="1"/>
          <p:nvPr/>
        </p:nvSpPr>
        <p:spPr>
          <a:xfrm>
            <a:off x="177550" y="2217698"/>
            <a:ext cx="3440861" cy="830997"/>
          </a:xfrm>
          <a:prstGeom prst="rect">
            <a:avLst/>
          </a:prstGeom>
          <a:solidFill>
            <a:schemeClr val="tx1">
              <a:alpha val="24000"/>
            </a:schemeClr>
          </a:solidFill>
        </p:spPr>
        <p:txBody>
          <a:bodyPr wrap="square" rtlCol="0">
            <a:spAutoFit/>
          </a:bodyPr>
          <a:lstStyle/>
          <a:p>
            <a:r>
              <a:rPr lang="en-US" sz="2400" dirty="0">
                <a:solidFill>
                  <a:schemeClr val="bg1"/>
                </a:solidFill>
                <a:latin typeface="+mj-lt"/>
                <a:cs typeface="Arial" panose="020B0604020202020204" pitchFamily="34" charset="0"/>
              </a:rPr>
              <a:t>Over </a:t>
            </a:r>
            <a:r>
              <a:rPr lang="en-US" sz="2400" b="1" dirty="0">
                <a:solidFill>
                  <a:schemeClr val="bg1"/>
                </a:solidFill>
                <a:latin typeface="+mj-lt"/>
                <a:cs typeface="Arial" panose="020B0604020202020204" pitchFamily="34" charset="0"/>
              </a:rPr>
              <a:t>800</a:t>
            </a:r>
            <a:r>
              <a:rPr lang="en-US" sz="2400" dirty="0">
                <a:solidFill>
                  <a:schemeClr val="bg1"/>
                </a:solidFill>
                <a:latin typeface="+mj-lt"/>
                <a:cs typeface="Arial" panose="020B0604020202020204" pitchFamily="34" charset="0"/>
              </a:rPr>
              <a:t> volunteers </a:t>
            </a:r>
            <a:r>
              <a:rPr lang="en-US" sz="2400" dirty="0">
                <a:solidFill>
                  <a:schemeClr val="bg1"/>
                </a:solidFill>
                <a:cs typeface="Arial" panose="020B0604020202020204" pitchFamily="34" charset="0"/>
              </a:rPr>
              <a:t>donating over </a:t>
            </a:r>
            <a:r>
              <a:rPr lang="en-US" sz="2400" b="1" dirty="0">
                <a:solidFill>
                  <a:schemeClr val="bg1"/>
                </a:solidFill>
                <a:cs typeface="Arial" panose="020B0604020202020204" pitchFamily="34" charset="0"/>
              </a:rPr>
              <a:t>9,000</a:t>
            </a:r>
            <a:r>
              <a:rPr lang="en-US" sz="2400" dirty="0">
                <a:solidFill>
                  <a:schemeClr val="bg1"/>
                </a:solidFill>
                <a:cs typeface="Arial" panose="020B0604020202020204" pitchFamily="34" charset="0"/>
              </a:rPr>
              <a:t> hours</a:t>
            </a:r>
            <a:endParaRPr lang="en-US" sz="2400" b="1" dirty="0">
              <a:solidFill>
                <a:schemeClr val="bg1"/>
              </a:solidFill>
            </a:endParaRPr>
          </a:p>
        </p:txBody>
      </p:sp>
      <p:sp>
        <p:nvSpPr>
          <p:cNvPr id="12" name="TextBox 11"/>
          <p:cNvSpPr txBox="1"/>
          <p:nvPr/>
        </p:nvSpPr>
        <p:spPr>
          <a:xfrm>
            <a:off x="5759896" y="114069"/>
            <a:ext cx="3384104" cy="584775"/>
          </a:xfrm>
          <a:prstGeom prst="rect">
            <a:avLst/>
          </a:prstGeom>
          <a:solidFill>
            <a:schemeClr val="tx1">
              <a:alpha val="43000"/>
            </a:schemeClr>
          </a:solidFill>
        </p:spPr>
        <p:txBody>
          <a:bodyPr wrap="square" rtlCol="0">
            <a:spAutoFit/>
          </a:bodyPr>
          <a:lstStyle/>
          <a:p>
            <a:r>
              <a:rPr lang="en-US" sz="3200" b="1" dirty="0">
                <a:solidFill>
                  <a:schemeClr val="bg1"/>
                </a:solidFill>
              </a:rPr>
              <a:t>Ecological Benefit</a:t>
            </a:r>
          </a:p>
        </p:txBody>
      </p:sp>
      <p:sp>
        <p:nvSpPr>
          <p:cNvPr id="13" name="TextBox 12"/>
          <p:cNvSpPr txBox="1"/>
          <p:nvPr/>
        </p:nvSpPr>
        <p:spPr>
          <a:xfrm>
            <a:off x="5066195" y="2224675"/>
            <a:ext cx="4077805" cy="830997"/>
          </a:xfrm>
          <a:prstGeom prst="rect">
            <a:avLst/>
          </a:prstGeom>
          <a:solidFill>
            <a:schemeClr val="tx1">
              <a:alpha val="43000"/>
            </a:schemeClr>
          </a:solidFill>
        </p:spPr>
        <p:txBody>
          <a:bodyPr wrap="square" rtlCol="0">
            <a:spAutoFit/>
          </a:bodyPr>
          <a:lstStyle/>
          <a:p>
            <a:r>
              <a:rPr lang="en-US" sz="2400" dirty="0">
                <a:solidFill>
                  <a:schemeClr val="bg1"/>
                </a:solidFill>
              </a:rPr>
              <a:t>Centered on an important US migratory bird corridor</a:t>
            </a:r>
          </a:p>
        </p:txBody>
      </p:sp>
      <p:sp>
        <p:nvSpPr>
          <p:cNvPr id="15" name="TextBox 14"/>
          <p:cNvSpPr txBox="1"/>
          <p:nvPr/>
        </p:nvSpPr>
        <p:spPr>
          <a:xfrm>
            <a:off x="4705793" y="3374966"/>
            <a:ext cx="4096176" cy="1077218"/>
          </a:xfrm>
          <a:prstGeom prst="rect">
            <a:avLst/>
          </a:prstGeom>
          <a:solidFill>
            <a:schemeClr val="tx1">
              <a:alpha val="30000"/>
            </a:schemeClr>
          </a:solidFill>
        </p:spPr>
        <p:txBody>
          <a:bodyPr wrap="square" rtlCol="0">
            <a:spAutoFit/>
          </a:bodyPr>
          <a:lstStyle/>
          <a:p>
            <a:r>
              <a:rPr lang="en-US" sz="3200" b="1" dirty="0">
                <a:solidFill>
                  <a:schemeClr val="bg1"/>
                </a:solidFill>
              </a:rPr>
              <a:t>Community Gathering Space</a:t>
            </a:r>
          </a:p>
        </p:txBody>
      </p:sp>
      <p:sp>
        <p:nvSpPr>
          <p:cNvPr id="16" name="TextBox 15"/>
          <p:cNvSpPr txBox="1"/>
          <p:nvPr/>
        </p:nvSpPr>
        <p:spPr>
          <a:xfrm>
            <a:off x="1567543" y="3543351"/>
            <a:ext cx="2593573" cy="584775"/>
          </a:xfrm>
          <a:prstGeom prst="rect">
            <a:avLst/>
          </a:prstGeom>
          <a:solidFill>
            <a:schemeClr val="tx1">
              <a:alpha val="24000"/>
            </a:schemeClr>
          </a:solidFill>
        </p:spPr>
        <p:txBody>
          <a:bodyPr wrap="square" rtlCol="0">
            <a:spAutoFit/>
          </a:bodyPr>
          <a:lstStyle/>
          <a:p>
            <a:pPr algn="ctr"/>
            <a:r>
              <a:rPr lang="en-US" sz="3200" b="1" dirty="0">
                <a:solidFill>
                  <a:schemeClr val="bg1"/>
                </a:solidFill>
              </a:rPr>
              <a:t>Connectivity</a:t>
            </a:r>
          </a:p>
        </p:txBody>
      </p:sp>
      <p:sp>
        <p:nvSpPr>
          <p:cNvPr id="17" name="TextBox 16"/>
          <p:cNvSpPr txBox="1"/>
          <p:nvPr/>
        </p:nvSpPr>
        <p:spPr>
          <a:xfrm>
            <a:off x="24423" y="5736379"/>
            <a:ext cx="4555817" cy="830997"/>
          </a:xfrm>
          <a:prstGeom prst="rect">
            <a:avLst/>
          </a:prstGeom>
          <a:solidFill>
            <a:schemeClr val="tx1">
              <a:alpha val="22000"/>
            </a:schemeClr>
          </a:solidFill>
        </p:spPr>
        <p:txBody>
          <a:bodyPr wrap="square" rtlCol="0">
            <a:spAutoFit/>
          </a:bodyPr>
          <a:lstStyle/>
          <a:p>
            <a:r>
              <a:rPr lang="en-US" sz="2400" dirty="0">
                <a:solidFill>
                  <a:schemeClr val="bg1"/>
                </a:solidFill>
              </a:rPr>
              <a:t>Over </a:t>
            </a:r>
            <a:r>
              <a:rPr lang="en-US" sz="2400" b="1" dirty="0">
                <a:solidFill>
                  <a:schemeClr val="bg1"/>
                </a:solidFill>
              </a:rPr>
              <a:t>30,000 </a:t>
            </a:r>
            <a:r>
              <a:rPr lang="en-US" sz="2400" dirty="0">
                <a:solidFill>
                  <a:schemeClr val="bg1"/>
                </a:solidFill>
              </a:rPr>
              <a:t>people within a </a:t>
            </a:r>
          </a:p>
          <a:p>
            <a:r>
              <a:rPr lang="en-US" sz="2400" dirty="0">
                <a:solidFill>
                  <a:schemeClr val="bg1"/>
                </a:solidFill>
              </a:rPr>
              <a:t>half-mile of the hike-and-bike trial</a:t>
            </a:r>
          </a:p>
        </p:txBody>
      </p:sp>
      <p:cxnSp>
        <p:nvCxnSpPr>
          <p:cNvPr id="21" name="Straight Connector 20"/>
          <p:cNvCxnSpPr/>
          <p:nvPr/>
        </p:nvCxnSpPr>
        <p:spPr>
          <a:xfrm>
            <a:off x="0" y="3436295"/>
            <a:ext cx="9177691" cy="0"/>
          </a:xfrm>
          <a:prstGeom prst="line">
            <a:avLst/>
          </a:prstGeom>
        </p:spPr>
        <p:style>
          <a:lnRef idx="2">
            <a:schemeClr val="dk1"/>
          </a:lnRef>
          <a:fillRef idx="0">
            <a:schemeClr val="dk1"/>
          </a:fillRef>
          <a:effectRef idx="1">
            <a:schemeClr val="dk1"/>
          </a:effectRef>
          <a:fontRef idx="minor">
            <a:schemeClr val="tx1"/>
          </a:fontRef>
        </p:style>
      </p:cxnSp>
      <p:pic>
        <p:nvPicPr>
          <p:cNvPr id="7" name="Picture 6">
            <a:extLst>
              <a:ext uri="{FF2B5EF4-FFF2-40B4-BE49-F238E27FC236}">
                <a16:creationId xmlns:a16="http://schemas.microsoft.com/office/drawing/2014/main" id="{2AE6EDDE-AF0D-7A45-9EE5-4ABDD89160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8715" y="4806536"/>
            <a:ext cx="2735285" cy="2051464"/>
          </a:xfrm>
          <a:prstGeom prst="rect">
            <a:avLst/>
          </a:prstGeom>
        </p:spPr>
      </p:pic>
    </p:spTree>
    <p:extLst>
      <p:ext uri="{BB962C8B-B14F-4D97-AF65-F5344CB8AC3E}">
        <p14:creationId xmlns:p14="http://schemas.microsoft.com/office/powerpoint/2010/main" val="236097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A5BFA-431C-3A4E-8DFC-330E993FC6EC}"/>
              </a:ext>
            </a:extLst>
          </p:cNvPr>
          <p:cNvPicPr>
            <a:picLocks noChangeAspect="1"/>
          </p:cNvPicPr>
          <p:nvPr/>
        </p:nvPicPr>
        <p:blipFill>
          <a:blip r:embed="rId3"/>
          <a:stretch>
            <a:fillRect/>
          </a:stretch>
        </p:blipFill>
        <p:spPr>
          <a:xfrm>
            <a:off x="0" y="16565"/>
            <a:ext cx="9144000" cy="6824870"/>
          </a:xfrm>
          <a:prstGeom prst="rect">
            <a:avLst/>
          </a:prstGeom>
        </p:spPr>
      </p:pic>
      <p:sp>
        <p:nvSpPr>
          <p:cNvPr id="2" name="Slide Number Placeholder 1">
            <a:extLst>
              <a:ext uri="{FF2B5EF4-FFF2-40B4-BE49-F238E27FC236}">
                <a16:creationId xmlns:a16="http://schemas.microsoft.com/office/drawing/2014/main" id="{807A104B-20F1-EC41-8C9F-F6921D03CA57}"/>
              </a:ext>
            </a:extLst>
          </p:cNvPr>
          <p:cNvSpPr>
            <a:spLocks noGrp="1"/>
          </p:cNvSpPr>
          <p:nvPr>
            <p:ph type="sldNum" sz="quarter" idx="12"/>
          </p:nvPr>
        </p:nvSpPr>
        <p:spPr/>
        <p:txBody>
          <a:bodyPr/>
          <a:lstStyle/>
          <a:p>
            <a:fld id="{EA7A628C-AF7D-9A4E-AFC2-EF3ACAB75D50}" type="slidenum">
              <a:rPr lang="en-US" smtClean="0"/>
              <a:pPr/>
              <a:t>9</a:t>
            </a:fld>
            <a:endParaRPr lang="en-US" dirty="0"/>
          </a:p>
        </p:txBody>
      </p:sp>
      <p:sp>
        <p:nvSpPr>
          <p:cNvPr id="47" name="Slide Number Placeholder 1">
            <a:extLst>
              <a:ext uri="{FF2B5EF4-FFF2-40B4-BE49-F238E27FC236}">
                <a16:creationId xmlns:a16="http://schemas.microsoft.com/office/drawing/2014/main" id="{13417BD1-E7FE-D849-9192-E1CEFE5F24C1}"/>
              </a:ext>
            </a:extLst>
          </p:cNvPr>
          <p:cNvSpPr txBox="1">
            <a:spLocks/>
          </p:cNvSpPr>
          <p:nvPr/>
        </p:nvSpPr>
        <p:spPr>
          <a:xfrm>
            <a:off x="8699679" y="6492875"/>
            <a:ext cx="444321" cy="365125"/>
          </a:xfrm>
          <a:prstGeom prst="rect">
            <a:avLst/>
          </a:prstGeom>
          <a:solidFill>
            <a:schemeClr val="tx1">
              <a:alpha val="15000"/>
            </a:schemeClr>
          </a:solidFill>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7A628C-AF7D-9A4E-AFC2-EF3ACAB75D50}" type="slidenum">
              <a:rPr lang="en-US" smtClean="0"/>
              <a:pPr/>
              <a:t>9</a:t>
            </a:fld>
            <a:endParaRPr lang="en-US" dirty="0"/>
          </a:p>
        </p:txBody>
      </p:sp>
      <p:sp>
        <p:nvSpPr>
          <p:cNvPr id="48" name="TextBox 47">
            <a:extLst>
              <a:ext uri="{FF2B5EF4-FFF2-40B4-BE49-F238E27FC236}">
                <a16:creationId xmlns:a16="http://schemas.microsoft.com/office/drawing/2014/main" id="{84170502-7D3F-B34E-8FE9-17FA2D5AB953}"/>
              </a:ext>
            </a:extLst>
          </p:cNvPr>
          <p:cNvSpPr txBox="1"/>
          <p:nvPr/>
        </p:nvSpPr>
        <p:spPr>
          <a:xfrm>
            <a:off x="1143592" y="437920"/>
            <a:ext cx="3681351" cy="923330"/>
          </a:xfrm>
          <a:prstGeom prst="rect">
            <a:avLst/>
          </a:prstGeom>
          <a:solidFill>
            <a:schemeClr val="bg1">
              <a:lumMod val="50000"/>
              <a:alpha val="63000"/>
            </a:schemeClr>
          </a:solidFill>
        </p:spPr>
        <p:txBody>
          <a:bodyPr wrap="square" rtlCol="0">
            <a:spAutoFit/>
          </a:bodyPr>
          <a:lstStyle/>
          <a:p>
            <a:pPr algn="ctr"/>
            <a:r>
              <a:rPr lang="en-US" sz="5400" dirty="0">
                <a:solidFill>
                  <a:schemeClr val="bg1"/>
                </a:solidFill>
              </a:rPr>
              <a:t>Future Plans</a:t>
            </a:r>
          </a:p>
        </p:txBody>
      </p:sp>
      <p:sp>
        <p:nvSpPr>
          <p:cNvPr id="49" name="TextBox 48">
            <a:extLst>
              <a:ext uri="{FF2B5EF4-FFF2-40B4-BE49-F238E27FC236}">
                <a16:creationId xmlns:a16="http://schemas.microsoft.com/office/drawing/2014/main" id="{70E2BF4F-832F-544B-AB62-E91EDE2F61F5}"/>
              </a:ext>
            </a:extLst>
          </p:cNvPr>
          <p:cNvSpPr txBox="1"/>
          <p:nvPr/>
        </p:nvSpPr>
        <p:spPr>
          <a:xfrm>
            <a:off x="2568538" y="4935245"/>
            <a:ext cx="6413118" cy="1938992"/>
          </a:xfrm>
          <a:prstGeom prst="rect">
            <a:avLst/>
          </a:prstGeom>
          <a:solidFill>
            <a:schemeClr val="tx1">
              <a:alpha val="35000"/>
            </a:schemeClr>
          </a:solidFill>
        </p:spPr>
        <p:txBody>
          <a:bodyPr wrap="square" rtlCol="0">
            <a:spAutoFit/>
          </a:bodyPr>
          <a:lstStyle/>
          <a:p>
            <a:pPr marL="285750" indent="-285750">
              <a:buFont typeface="Arial" panose="020B0604020202020204" pitchFamily="34" charset="0"/>
              <a:buChar char="•"/>
            </a:pPr>
            <a:r>
              <a:rPr lang="en-US" sz="2400" dirty="0">
                <a:solidFill>
                  <a:schemeClr val="bg1"/>
                </a:solidFill>
              </a:rPr>
              <a:t>Phase 2 Complete Early 2020</a:t>
            </a:r>
          </a:p>
          <a:p>
            <a:pPr marL="285750" indent="-285750">
              <a:buFont typeface="Arial" panose="020B0604020202020204" pitchFamily="34" charset="0"/>
              <a:buChar char="•"/>
            </a:pPr>
            <a:r>
              <a:rPr lang="en-US" sz="2400" dirty="0">
                <a:solidFill>
                  <a:schemeClr val="bg1"/>
                </a:solidFill>
              </a:rPr>
              <a:t>Phase 3A Start Fall 2019; complete Fall 2020</a:t>
            </a:r>
          </a:p>
          <a:p>
            <a:pPr marL="285750" indent="-285750">
              <a:buFont typeface="Arial" panose="020B0604020202020204" pitchFamily="34" charset="0"/>
              <a:buChar char="•"/>
            </a:pPr>
            <a:r>
              <a:rPr lang="en-US" sz="2400" dirty="0">
                <a:solidFill>
                  <a:schemeClr val="bg1"/>
                </a:solidFill>
              </a:rPr>
              <a:t>Phase 4 Start Early 2020; complete Fall 2020</a:t>
            </a:r>
          </a:p>
          <a:p>
            <a:pPr marL="285750" indent="-285750">
              <a:buFont typeface="Arial" panose="020B0604020202020204" pitchFamily="34" charset="0"/>
              <a:buChar char="•"/>
            </a:pPr>
            <a:r>
              <a:rPr lang="en-US" sz="2400" dirty="0">
                <a:solidFill>
                  <a:schemeClr val="bg1"/>
                </a:solidFill>
              </a:rPr>
              <a:t>Phase 5/3B Start Fall 2020; complete Late 2021</a:t>
            </a:r>
          </a:p>
          <a:p>
            <a:pPr marL="285750" indent="-285750">
              <a:buFont typeface="Arial" panose="020B0604020202020204" pitchFamily="34" charset="0"/>
              <a:buChar char="•"/>
            </a:pPr>
            <a:r>
              <a:rPr lang="en-US" sz="2400" dirty="0">
                <a:solidFill>
                  <a:schemeClr val="bg1"/>
                </a:solidFill>
              </a:rPr>
              <a:t>Entry Plaza and planting complete 2022</a:t>
            </a:r>
          </a:p>
        </p:txBody>
      </p:sp>
      <p:grpSp>
        <p:nvGrpSpPr>
          <p:cNvPr id="51" name="Group 50">
            <a:extLst>
              <a:ext uri="{FF2B5EF4-FFF2-40B4-BE49-F238E27FC236}">
                <a16:creationId xmlns:a16="http://schemas.microsoft.com/office/drawing/2014/main" id="{7F69DDAB-6558-FD42-84C3-4DB464D78A98}"/>
              </a:ext>
            </a:extLst>
          </p:cNvPr>
          <p:cNvGrpSpPr/>
          <p:nvPr/>
        </p:nvGrpSpPr>
        <p:grpSpPr>
          <a:xfrm>
            <a:off x="1982912" y="1509712"/>
            <a:ext cx="2589087" cy="2231318"/>
            <a:chOff x="4736387" y="3123344"/>
            <a:chExt cx="2589087" cy="2231318"/>
          </a:xfrm>
        </p:grpSpPr>
        <p:pic>
          <p:nvPicPr>
            <p:cNvPr id="52" name="Picture 51">
              <a:extLst>
                <a:ext uri="{FF2B5EF4-FFF2-40B4-BE49-F238E27FC236}">
                  <a16:creationId xmlns:a16="http://schemas.microsoft.com/office/drawing/2014/main" id="{70EBE32C-8B30-2F48-ABAC-3F876998ECA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506" b="96301" l="4003" r="61574">
                          <a14:foregroundMark x1="11808" y1="49284" x2="6805" y2="45465"/>
                          <a14:foregroundMark x1="6805" y1="45465" x2="4069" y2="39260"/>
                          <a14:foregroundMark x1="3269" y1="7637" x2="7738" y2="2625"/>
                          <a14:foregroundMark x1="7738" y1="2625" x2="8672" y2="11098"/>
                          <a14:foregroundMark x1="26618" y1="89260" x2="26907" y2="89888"/>
                          <a14:foregroundMark x1="30154" y1="96641" x2="32829" y2="96282"/>
                          <a14:foregroundMark x1="35357" y1="95943" x2="40160" y2="91766"/>
                          <a14:foregroundMark x1="40160" y1="91766" x2="41027" y2="86874"/>
                          <a14:foregroundMark x1="30473" y1="96138" x2="31688" y2="96301"/>
                          <a14:foregroundMark x1="31688" y1="96181" x2="31688" y2="96181"/>
                          <a14:foregroundMark x1="56771" y1="40573" x2="61574" y2="44391"/>
                          <a14:foregroundMark x1="61574" y1="44391" x2="56838" y2="49523"/>
                          <a14:foregroundMark x1="56838" y1="49523" x2="56638" y2="49284"/>
                          <a14:backgroundMark x1="26284" y1="90692" x2="29753" y2="97733"/>
                          <a14:backgroundMark x1="29753" y1="97733" x2="26484" y2="90334"/>
                          <a14:backgroundMark x1="26484" y1="90334" x2="28619" y2="95585"/>
                          <a14:backgroundMark x1="29019" y1="96301" x2="29019" y2="97494"/>
                          <a14:backgroundMark x1="32488" y1="97375" x2="35157" y2="96301"/>
                        </a14:backgroundRemoval>
                      </a14:imgEffect>
                    </a14:imgLayer>
                  </a14:imgProps>
                </a:ext>
                <a:ext uri="{28A0092B-C50C-407E-A947-70E740481C1C}">
                  <a14:useLocalDpi xmlns:a14="http://schemas.microsoft.com/office/drawing/2010/main"/>
                </a:ext>
              </a:extLst>
            </a:blip>
            <a:srcRect r="36629"/>
            <a:stretch/>
          </p:blipFill>
          <p:spPr>
            <a:xfrm>
              <a:off x="4736387" y="3123344"/>
              <a:ext cx="2589087" cy="2231318"/>
            </a:xfrm>
            <a:prstGeom prst="rect">
              <a:avLst/>
            </a:prstGeom>
          </p:spPr>
        </p:pic>
        <p:sp>
          <p:nvSpPr>
            <p:cNvPr id="53" name="TextBox 52">
              <a:extLst>
                <a:ext uri="{FF2B5EF4-FFF2-40B4-BE49-F238E27FC236}">
                  <a16:creationId xmlns:a16="http://schemas.microsoft.com/office/drawing/2014/main" id="{DEFB5F2A-01A1-044C-865F-0E95FFB74AB4}"/>
                </a:ext>
              </a:extLst>
            </p:cNvPr>
            <p:cNvSpPr txBox="1"/>
            <p:nvPr/>
          </p:nvSpPr>
          <p:spPr>
            <a:xfrm flipH="1">
              <a:off x="6082299" y="4900774"/>
              <a:ext cx="184936" cy="307777"/>
            </a:xfrm>
            <a:prstGeom prst="rect">
              <a:avLst/>
            </a:prstGeom>
            <a:solidFill>
              <a:schemeClr val="bg1">
                <a:alpha val="32000"/>
              </a:schemeClr>
            </a:solidFill>
          </p:spPr>
          <p:txBody>
            <a:bodyPr wrap="square" rtlCol="0">
              <a:spAutoFit/>
            </a:bodyPr>
            <a:lstStyle/>
            <a:p>
              <a:r>
                <a:rPr lang="en-US" sz="1400" dirty="0">
                  <a:solidFill>
                    <a:srgbClr val="FF0000"/>
                  </a:solidFill>
                </a:rPr>
                <a:t>1</a:t>
              </a:r>
            </a:p>
          </p:txBody>
        </p:sp>
        <p:sp>
          <p:nvSpPr>
            <p:cNvPr id="54" name="TextBox 53">
              <a:extLst>
                <a:ext uri="{FF2B5EF4-FFF2-40B4-BE49-F238E27FC236}">
                  <a16:creationId xmlns:a16="http://schemas.microsoft.com/office/drawing/2014/main" id="{5FAC72B8-34F9-D44C-A77B-0188782BF6D3}"/>
                </a:ext>
              </a:extLst>
            </p:cNvPr>
            <p:cNvSpPr txBox="1"/>
            <p:nvPr/>
          </p:nvSpPr>
          <p:spPr>
            <a:xfrm flipH="1">
              <a:off x="5594714" y="4551451"/>
              <a:ext cx="199909" cy="307777"/>
            </a:xfrm>
            <a:prstGeom prst="rect">
              <a:avLst/>
            </a:prstGeom>
            <a:solidFill>
              <a:schemeClr val="bg1">
                <a:alpha val="35000"/>
              </a:schemeClr>
            </a:solidFill>
          </p:spPr>
          <p:txBody>
            <a:bodyPr wrap="square" rtlCol="0">
              <a:spAutoFit/>
            </a:bodyPr>
            <a:lstStyle/>
            <a:p>
              <a:r>
                <a:rPr lang="en-US" sz="1400" dirty="0">
                  <a:solidFill>
                    <a:srgbClr val="FF0000"/>
                  </a:solidFill>
                </a:rPr>
                <a:t>2</a:t>
              </a:r>
            </a:p>
          </p:txBody>
        </p:sp>
        <p:sp>
          <p:nvSpPr>
            <p:cNvPr id="55" name="TextBox 54">
              <a:extLst>
                <a:ext uri="{FF2B5EF4-FFF2-40B4-BE49-F238E27FC236}">
                  <a16:creationId xmlns:a16="http://schemas.microsoft.com/office/drawing/2014/main" id="{6C3589F5-E766-7046-87FD-54195E795B8D}"/>
                </a:ext>
              </a:extLst>
            </p:cNvPr>
            <p:cNvSpPr txBox="1"/>
            <p:nvPr/>
          </p:nvSpPr>
          <p:spPr>
            <a:xfrm>
              <a:off x="4777920" y="3315270"/>
              <a:ext cx="389981" cy="307777"/>
            </a:xfrm>
            <a:prstGeom prst="rect">
              <a:avLst/>
            </a:prstGeom>
            <a:solidFill>
              <a:schemeClr val="bg1">
                <a:alpha val="36000"/>
              </a:schemeClr>
            </a:solidFill>
          </p:spPr>
          <p:txBody>
            <a:bodyPr wrap="square" rtlCol="0">
              <a:spAutoFit/>
            </a:bodyPr>
            <a:lstStyle/>
            <a:p>
              <a:r>
                <a:rPr lang="en-US" sz="1400" dirty="0">
                  <a:solidFill>
                    <a:srgbClr val="FF0000"/>
                  </a:solidFill>
                </a:rPr>
                <a:t>3B</a:t>
              </a:r>
            </a:p>
          </p:txBody>
        </p:sp>
        <p:sp>
          <p:nvSpPr>
            <p:cNvPr id="56" name="TextBox 55">
              <a:extLst>
                <a:ext uri="{FF2B5EF4-FFF2-40B4-BE49-F238E27FC236}">
                  <a16:creationId xmlns:a16="http://schemas.microsoft.com/office/drawing/2014/main" id="{85ADE5C7-3AD9-6348-959C-220EF27A8C38}"/>
                </a:ext>
              </a:extLst>
            </p:cNvPr>
            <p:cNvSpPr txBox="1"/>
            <p:nvPr/>
          </p:nvSpPr>
          <p:spPr>
            <a:xfrm>
              <a:off x="4921322" y="3907872"/>
              <a:ext cx="400691" cy="307777"/>
            </a:xfrm>
            <a:prstGeom prst="rect">
              <a:avLst/>
            </a:prstGeom>
            <a:solidFill>
              <a:schemeClr val="bg1">
                <a:alpha val="35000"/>
              </a:schemeClr>
            </a:solidFill>
          </p:spPr>
          <p:txBody>
            <a:bodyPr wrap="square" rtlCol="0">
              <a:spAutoFit/>
            </a:bodyPr>
            <a:lstStyle/>
            <a:p>
              <a:r>
                <a:rPr lang="en-US" sz="1400" dirty="0">
                  <a:solidFill>
                    <a:srgbClr val="FF0000"/>
                  </a:solidFill>
                </a:rPr>
                <a:t>3A</a:t>
              </a:r>
            </a:p>
          </p:txBody>
        </p:sp>
        <p:sp>
          <p:nvSpPr>
            <p:cNvPr id="57" name="TextBox 56">
              <a:extLst>
                <a:ext uri="{FF2B5EF4-FFF2-40B4-BE49-F238E27FC236}">
                  <a16:creationId xmlns:a16="http://schemas.microsoft.com/office/drawing/2014/main" id="{D59CCE0D-D754-3840-981A-C0502F88F8C0}"/>
                </a:ext>
              </a:extLst>
            </p:cNvPr>
            <p:cNvSpPr txBox="1"/>
            <p:nvPr/>
          </p:nvSpPr>
          <p:spPr>
            <a:xfrm>
              <a:off x="6304943" y="4317559"/>
              <a:ext cx="239695" cy="307777"/>
            </a:xfrm>
            <a:prstGeom prst="rect">
              <a:avLst/>
            </a:prstGeom>
            <a:solidFill>
              <a:schemeClr val="bg1">
                <a:alpha val="36000"/>
              </a:schemeClr>
            </a:solidFill>
          </p:spPr>
          <p:txBody>
            <a:bodyPr wrap="square" rtlCol="0">
              <a:spAutoFit/>
            </a:bodyPr>
            <a:lstStyle/>
            <a:p>
              <a:r>
                <a:rPr lang="en-US" sz="1400" dirty="0">
                  <a:solidFill>
                    <a:srgbClr val="FF0000"/>
                  </a:solidFill>
                </a:rPr>
                <a:t>4</a:t>
              </a:r>
            </a:p>
          </p:txBody>
        </p:sp>
        <p:sp>
          <p:nvSpPr>
            <p:cNvPr id="58" name="TextBox 57">
              <a:extLst>
                <a:ext uri="{FF2B5EF4-FFF2-40B4-BE49-F238E27FC236}">
                  <a16:creationId xmlns:a16="http://schemas.microsoft.com/office/drawing/2014/main" id="{1C7C018E-410D-7843-B23A-458C03BD2254}"/>
                </a:ext>
              </a:extLst>
            </p:cNvPr>
            <p:cNvSpPr txBox="1"/>
            <p:nvPr/>
          </p:nvSpPr>
          <p:spPr>
            <a:xfrm>
              <a:off x="6620493" y="3852651"/>
              <a:ext cx="283742" cy="307777"/>
            </a:xfrm>
            <a:prstGeom prst="rect">
              <a:avLst/>
            </a:prstGeom>
            <a:solidFill>
              <a:schemeClr val="bg1">
                <a:alpha val="35000"/>
              </a:schemeClr>
            </a:solidFill>
          </p:spPr>
          <p:txBody>
            <a:bodyPr wrap="square" rtlCol="0">
              <a:spAutoFit/>
            </a:bodyPr>
            <a:lstStyle/>
            <a:p>
              <a:r>
                <a:rPr lang="en-US" sz="1400" dirty="0">
                  <a:solidFill>
                    <a:srgbClr val="FF0000"/>
                  </a:solidFill>
                </a:rPr>
                <a:t>5</a:t>
              </a:r>
            </a:p>
          </p:txBody>
        </p:sp>
      </p:grpSp>
    </p:spTree>
    <p:extLst>
      <p:ext uri="{BB962C8B-B14F-4D97-AF65-F5344CB8AC3E}">
        <p14:creationId xmlns:p14="http://schemas.microsoft.com/office/powerpoint/2010/main" val="3796833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Type xmlns="4b384b37-a718-4767-850c-4872f4830c75">Public Realm</Project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38A74B942A124E89F6FC7DF7D20F11" ma:contentTypeVersion="1" ma:contentTypeDescription="Create a new document." ma:contentTypeScope="" ma:versionID="f612cc6e292d885eea57028baf71f2c2">
  <xsd:schema xmlns:xsd="http://www.w3.org/2001/XMLSchema" xmlns:xs="http://www.w3.org/2001/XMLSchema" xmlns:p="http://schemas.microsoft.com/office/2006/metadata/properties" xmlns:ns2="4b384b37-a718-4767-850c-4872f4830c75" targetNamespace="http://schemas.microsoft.com/office/2006/metadata/properties" ma:root="true" ma:fieldsID="7ce9540a64c135ea6b508d76b1406f1c" ns2:_="">
    <xsd:import namespace="4b384b37-a718-4767-850c-4872f4830c75"/>
    <xsd:element name="properties">
      <xsd:complexType>
        <xsd:sequence>
          <xsd:element name="documentManagement">
            <xsd:complexType>
              <xsd:all>
                <xsd:element ref="ns2:Project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84b37-a718-4767-850c-4872f4830c75" elementFormDefault="qualified">
    <xsd:import namespace="http://schemas.microsoft.com/office/2006/documentManagement/types"/>
    <xsd:import namespace="http://schemas.microsoft.com/office/infopath/2007/PartnerControls"/>
    <xsd:element name="ProjectType" ma:index="8" nillable="true" ma:displayName="Project Type" ma:default="Public Realm" ma:format="Dropdown" ma:internalName="ProjectType">
      <xsd:simpleType>
        <xsd:union memberTypes="dms:Text">
          <xsd:simpleType>
            <xsd:restriction base="dms:Choice">
              <xsd:enumeration value="Public Realm"/>
              <xsd:enumeration value="Hospitality"/>
              <xsd:enumeration value="School/University"/>
              <xsd:enumeration value="Civic/Healthcare"/>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C2DCBE-9B59-4A44-BE22-C2EC2C6CE394}">
  <ds:schemaRefs>
    <ds:schemaRef ds:uri="http://schemas.microsoft.com/office/2006/metadata/properties"/>
    <ds:schemaRef ds:uri="http://www.w3.org/2000/xmlns/"/>
    <ds:schemaRef ds:uri="4b384b37-a718-4767-850c-4872f4830c75"/>
    <ds:schemaRef ds:uri="http://schemas.microsoft.com/office/infopath/2007/PartnerControls"/>
  </ds:schemaRefs>
</ds:datastoreItem>
</file>

<file path=customXml/itemProps2.xml><?xml version="1.0" encoding="utf-8"?>
<ds:datastoreItem xmlns:ds="http://schemas.openxmlformats.org/officeDocument/2006/customXml" ds:itemID="{8AF162D6-514E-4757-95B2-E8E1414F3794}">
  <ds:schemaRefs>
    <ds:schemaRef ds:uri="http://schemas.microsoft.com/office/2006/metadata/contentType"/>
    <ds:schemaRef ds:uri="http://schemas.microsoft.com/office/2006/metadata/properties/metaAttributes"/>
    <ds:schemaRef ds:uri="http://www.w3.org/2000/xmlns/"/>
    <ds:schemaRef ds:uri="http://www.w3.org/2001/XMLSchema"/>
    <ds:schemaRef ds:uri="4b384b37-a718-4767-850c-4872f4830c7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512A0C-046F-4246-A22D-656EDF12EE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8477</TotalTime>
  <Words>910</Words>
  <Application>Microsoft Macintosh PowerPoint</Application>
  <PresentationFormat>Letter Paper (8.5x11 in)</PresentationFormat>
  <Paragraphs>125</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Chalkduster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SWA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ADLA</dc:title>
  <dc:creator>Paul Wehby</dc:creator>
  <cp:lastModifiedBy>Frank Weary</cp:lastModifiedBy>
  <cp:revision>338</cp:revision>
  <cp:lastPrinted>2017-09-15T19:09:11Z</cp:lastPrinted>
  <dcterms:created xsi:type="dcterms:W3CDTF">2014-11-18T18:31:30Z</dcterms:created>
  <dcterms:modified xsi:type="dcterms:W3CDTF">2020-01-24T14:52:35Z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0x010100D938A74B942A124E89F6FC7DF7D20F11</vt:lpwstr>
  </property>
</Properties>
</file>