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1" r:id="rId9"/>
    <p:sldId id="265" r:id="rId10"/>
    <p:sldId id="266" r:id="rId11"/>
    <p:sldId id="267" r:id="rId12"/>
    <p:sldId id="268" r:id="rId13"/>
    <p:sldId id="270" r:id="rId14"/>
    <p:sldId id="269" r:id="rId15"/>
    <p:sldId id="273" r:id="rId16"/>
    <p:sldId id="275" r:id="rId17"/>
    <p:sldId id="276" r:id="rId18"/>
    <p:sldId id="277" r:id="rId19"/>
    <p:sldId id="279" r:id="rId20"/>
    <p:sldId id="278" r:id="rId21"/>
    <p:sldId id="281" r:id="rId22"/>
    <p:sldId id="285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2"/>
  </p:normalViewPr>
  <p:slideViewPr>
    <p:cSldViewPr snapToGrid="0" snapToObjects="1">
      <p:cViewPr varScale="1">
        <p:scale>
          <a:sx n="103" d="100"/>
          <a:sy n="103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E87D-4D05-B344-AFAA-47E84EFABDCB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5FBB-3271-C644-B227-886A6A58C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FBB-3271-C644-B227-886A6A58C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Climate Change: Impacts on Agricultural soil and water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Kathleen A. Garland, PhD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UHCL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January 28, 2017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8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Geologic Soil Loss events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mage result for Loess plains of U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723627"/>
            <a:ext cx="3810625" cy="48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0267" y="1930400"/>
            <a:ext cx="57579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Loess plain deposits of the US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Wind-blown deposits of fine-grained sediments left behind the continental glaciers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Extremely fertile soils: Bread-baskets of the world are on loess plains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Highly susceptible to wind and water erosion under changing climate regime or poor ag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practicew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NOT formed in place: so they are irreplaceable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Loess Plains Around the World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mage result for Loess plains of the world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7" y="2079097"/>
            <a:ext cx="472802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ge result for Loess plains of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97" y="1676400"/>
            <a:ext cx="6263336" cy="44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9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Global Distribution of Degraded soils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ttp://www.sswm.info/sites/default/files/toolbox/FAO%201996%20Human%20Induced%20Soil%20Degardation%20Aro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6963"/>
            <a:ext cx="8144932" cy="37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4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Areas of Maximum temperature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INcrease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mage result for maximum  climate change impact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777979"/>
            <a:ext cx="6824133" cy="51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 Rise in temp (°C)&#10;Productivity&#10;(Kg/ha)&#10;Deviation in&#10;productivity&#10;from 2005 (%)&#10;Grain 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71" y="355600"/>
            <a:ext cx="8165762" cy="61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6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First principle: Soil loss equates to loss of agricultural productivity. Temperature and rainfall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chANGES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compound this effect.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AGRICULTURAL WATER CONSERVATION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79227"/>
            <a:ext cx="10363826" cy="3424107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WATER CONSERVATION and storage MECHANISMS ARE SIZED AND constructed BASED ON CURRENT CLIMATE CONDITIONS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Evaporation rates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ET rates from crops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Expected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precip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266" name="Picture 2" descr="mage result for agricultural reservo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844801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Irrigated lands: Aquifer depletion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333" y="20320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Ogallala is the major source of irrigation water for high plains agriculture in US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Decreased rainfall in this area = lack of recharge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Map shows water level change in wells from 1950-2011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This will get worse as temperatures increase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6" name="Picture 4" descr="mage result for ogallala aquif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1857596"/>
            <a:ext cx="4191459" cy="479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18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0" y="1236134"/>
            <a:ext cx="6367559" cy="97856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Bad is this?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 descr="mage result for thickness of Ogallala aquif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" y="306869"/>
            <a:ext cx="4545260" cy="63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713" y="2709333"/>
            <a:ext cx="445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Map shows the saturated thickness of Ogallala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2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507" y="1727199"/>
            <a:ext cx="10364452" cy="342724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First Principle: We are already mining groundwater for Agriculture. Climate change will exacerbate this as temperatures increase.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2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Soils and Climate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Soil development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Climate—specifically temperature and rainfall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Determines whether chemical or physical weathering dominates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Determines the vegetative cover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Substrate—geologically controlled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You can’t get blood from a turnip, or sandy soils from a shale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Slope—controls soil depth and extent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96031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Corn water demand varies with growth stage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70" name="Picture 10" descr="mage result for crop water use with increasing temperatur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7" y="2366963"/>
            <a:ext cx="6782063" cy="40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9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0" y="812799"/>
            <a:ext cx="5741026" cy="13885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Wheat has different water demands depending on where you grow it.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86" name="Picture 2" descr="ttps://www.gov.mb.ca/agriculture/weather/images/figure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575733"/>
            <a:ext cx="44005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3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Irrigation Practices: The Bad, the Ugly, and the Good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Center-pivot irrigators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Large losses due to evaporation as water passes through the air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Flood irrigation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2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Best in tropical, high humidity climates, Not suitable for arid/semi-arid areas—but used there anyway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Drip systems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Deliver water directly to the plants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Lowest losses of any type of system</a:t>
            </a:r>
          </a:p>
          <a:p>
            <a:endParaRPr lang="en-US" dirty="0"/>
          </a:p>
        </p:txBody>
      </p:sp>
      <p:pic>
        <p:nvPicPr>
          <p:cNvPr id="17410" name="Picture 2" descr="mage result for agricultural irrigation practices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b="205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81" y="2367093"/>
            <a:ext cx="330580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age result for agricultural irrigation practices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2" b="152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2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6" y="1778001"/>
            <a:ext cx="10448494" cy="368535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First Principle: Changing precipitation patterns affect the growth of food crops. This can have positive or negative effects. Adjusting requires adapting water conservation methods to new conditions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temperate climate</a:t>
            </a:r>
            <a:endParaRPr lang="en-US" dirty="0"/>
          </a:p>
        </p:txBody>
      </p:sp>
      <p:pic>
        <p:nvPicPr>
          <p:cNvPr id="1026" name="Picture 2" descr="mage result for appalachian landscap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5" y="1896316"/>
            <a:ext cx="456564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soil profile virgi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5" y="1577228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634317" y="1896315"/>
            <a:ext cx="3213847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Chemical weathering dominates—organic acids</a:t>
            </a:r>
          </a:p>
          <a:p>
            <a:endParaRPr lang="en-US" b="1" dirty="0" smtClean="0">
              <a:ln/>
              <a:solidFill>
                <a:schemeClr val="accent4"/>
              </a:solidFill>
            </a:endParaRPr>
          </a:p>
          <a:p>
            <a:r>
              <a:rPr lang="en-US" b="1" dirty="0" smtClean="0">
                <a:ln/>
                <a:solidFill>
                  <a:schemeClr val="accent4"/>
                </a:solidFill>
              </a:rPr>
              <a:t>Deep, well-developed soil profile</a:t>
            </a:r>
          </a:p>
          <a:p>
            <a:endParaRPr lang="en-US" b="1" dirty="0">
              <a:ln/>
              <a:solidFill>
                <a:schemeClr val="accent4"/>
              </a:solidFill>
            </a:endParaRPr>
          </a:p>
          <a:p>
            <a:r>
              <a:rPr lang="en-US" b="1" dirty="0" smtClean="0">
                <a:ln/>
                <a:solidFill>
                  <a:schemeClr val="accent4"/>
                </a:solidFill>
              </a:rPr>
              <a:t>Form fairly rapidly—1”/100yrs</a:t>
            </a:r>
          </a:p>
          <a:p>
            <a:endParaRPr lang="en-US" b="1" dirty="0">
              <a:ln/>
              <a:solidFill>
                <a:schemeClr val="accent4"/>
              </a:solidFill>
            </a:endParaRPr>
          </a:p>
          <a:p>
            <a:r>
              <a:rPr lang="en-US" b="1" dirty="0" smtClean="0">
                <a:ln/>
                <a:solidFill>
                  <a:schemeClr val="accent4"/>
                </a:solidFill>
              </a:rPr>
              <a:t>Resilient to disturbance </a:t>
            </a:r>
          </a:p>
          <a:p>
            <a:endParaRPr lang="en-US" b="1" dirty="0" smtClean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Semi-arid to Arid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Climate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ttp://www.hardrainproject.com/thumbnail.php?im=SP1007016.jpg&amp;type=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311"/>
            <a:ext cx="4812583" cy="3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soil profile new 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3" y="2573867"/>
            <a:ext cx="4621966" cy="31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8400" y="1913467"/>
            <a:ext cx="2252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Physical weathering dominates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Mass wasting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Shallow, poorly developed profiles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Form slowly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Fragile and erosive</a:t>
            </a:r>
          </a:p>
        </p:txBody>
      </p:sp>
    </p:spTree>
    <p:extLst>
      <p:ext uri="{BB962C8B-B14F-4D97-AF65-F5344CB8AC3E}">
        <p14:creationId xmlns:p14="http://schemas.microsoft.com/office/powerpoint/2010/main" val="116283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Tropical Soils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mage result for tropical forest landscap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0" y="1892830"/>
            <a:ext cx="5291143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tropical soil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36" y="1733285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936" y="2543075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Chemical weathering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Heavily leached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Thick organic layer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Fragile once organic layer is disturbed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7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First principle: Undisturbed soils are in equilibrium with their environment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1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Climate Change Impacts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Hotter or Colder/wetter or drier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Affects the soil formation process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Affects the vegetative cover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Distribution of annual rainfall events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Do these come during the growing season or when fields are open?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May cause heavy erosion, arroyo development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Windier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Fine-grained soils are susceptible to wind erosion, especially during non-growing seasons</a:t>
            </a:r>
          </a:p>
          <a:p>
            <a:pPr lvl="1"/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4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mage result for Impact of climate change on soil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214694"/>
            <a:ext cx="3709940" cy="27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ge result for Impact of climate change on so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64" y="600986"/>
            <a:ext cx="4504266" cy="30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ge result for Impact of climate change on so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26" y="3060010"/>
            <a:ext cx="4684957" cy="31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age result for landslides califor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18" y="3601284"/>
            <a:ext cx="4342287" cy="32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3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Major Soil Loss Events: Historic and Current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mage result for Dust bowl photo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5" y="1805781"/>
            <a:ext cx="5581865" cy="30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467" y="4961467"/>
            <a:ext cx="542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US Dust Bowl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100" name="Picture 4" descr="mage result for Dust storms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1805781"/>
            <a:ext cx="4864827" cy="30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4799" y="4961467"/>
            <a:ext cx="486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Dust Storms from Gobi Desert, Beijing, China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929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128</TotalTime>
  <Words>504</Words>
  <Application>Microsoft Office PowerPoint</Application>
  <PresentationFormat>Widescreen</PresentationFormat>
  <Paragraphs>93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Tw Cen MT</vt:lpstr>
      <vt:lpstr>Droplet</vt:lpstr>
      <vt:lpstr>Climate Change: Impacts on Agricultural soil and water </vt:lpstr>
      <vt:lpstr>Soils and Climate</vt:lpstr>
      <vt:lpstr>Humid temperate climate</vt:lpstr>
      <vt:lpstr>Semi-arid to Arid Climate</vt:lpstr>
      <vt:lpstr>Tropical Soils</vt:lpstr>
      <vt:lpstr>First principle: Undisturbed soils are in equilibrium with their environment</vt:lpstr>
      <vt:lpstr>Climate Change Impacts</vt:lpstr>
      <vt:lpstr>PowerPoint Presentation</vt:lpstr>
      <vt:lpstr>Major Soil Loss Events: Historic and Current</vt:lpstr>
      <vt:lpstr>Geologic Soil Loss events</vt:lpstr>
      <vt:lpstr>Loess Plains Around the World</vt:lpstr>
      <vt:lpstr>Global Distribution of Degraded soils</vt:lpstr>
      <vt:lpstr>Areas of Maximum temperature INcrease</vt:lpstr>
      <vt:lpstr>PowerPoint Presentation</vt:lpstr>
      <vt:lpstr>First principle: Soil loss equates to loss of agricultural productivity. Temperature and rainfall chANGES compound this effect.</vt:lpstr>
      <vt:lpstr>AGRICULTURAL WATER CONSERVATION</vt:lpstr>
      <vt:lpstr>Irrigated lands: Aquifer depletion</vt:lpstr>
      <vt:lpstr>How Bad is this?</vt:lpstr>
      <vt:lpstr>First Principle: We are already mining groundwater for Agriculture. Climate change will exacerbate this as temperatures increase.</vt:lpstr>
      <vt:lpstr>Corn water demand varies with growth stage</vt:lpstr>
      <vt:lpstr>Wheat has different water demands depending on where you grow it. </vt:lpstr>
      <vt:lpstr>Irrigation Practices: The Bad, the Ugly, and the Good</vt:lpstr>
      <vt:lpstr>First Principle: Changing precipitation patterns affect the growth of food crops. This can have positive or negative effects. Adjusting requires adapting water conservation methods to new conditions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Change: Impacts on Agricultural soil and water conservation</dc:title>
  <dc:creator>Kathleen Garland</dc:creator>
  <cp:lastModifiedBy>Bush, Debbie</cp:lastModifiedBy>
  <cp:revision>13</cp:revision>
  <dcterms:created xsi:type="dcterms:W3CDTF">2017-01-28T15:33:37Z</dcterms:created>
  <dcterms:modified xsi:type="dcterms:W3CDTF">2017-02-02T21:02:31Z</dcterms:modified>
</cp:coreProperties>
</file>