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82" r:id="rId2"/>
    <p:sldId id="283" r:id="rId3"/>
    <p:sldId id="281" r:id="rId4"/>
    <p:sldId id="28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983F28-EBCB-39F2-D9B2-C8F7E6E4E080}" name="Konecki, Abigail Kathryn" initials="KAK" userId="S::koneckia0915@uhcl.edu::31642551-9a8d-41ea-ae75-046e7dd2a780" providerId="AD"/>
  <p188:author id="{564FE938-A845-9D2E-A34D-2C57C7B8C290}" name="Lehardy, Robert K" initials="LRK" userId="S::robert.lehardy@unmc.edu::51158000-4df1-4525-a9a3-58e28b893e80" providerId="AD"/>
  <p188:author id="{7310108C-D6BE-D42C-D77E-5AA17C937C39}" name="Robert Lehardy" initials="RL" userId="S::lehardy@uhcl.edu::df30a6f4-d74a-4f05-a67d-f496bcc913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45B664"/>
    <a:srgbClr val="38D4D6"/>
    <a:srgbClr val="0078AD"/>
    <a:srgbClr val="43BEB9"/>
    <a:srgbClr val="3CA779"/>
    <a:srgbClr val="63666A"/>
    <a:srgbClr val="C1D72E"/>
    <a:srgbClr val="009051"/>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029D0-D14D-4444-839A-697BC91C9D28}" v="127" dt="2023-02-16T17:51:10.6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2"/>
    <p:restoredTop sz="75782"/>
  </p:normalViewPr>
  <p:slideViewPr>
    <p:cSldViewPr snapToGrid="0">
      <p:cViewPr varScale="1">
        <p:scale>
          <a:sx n="95" d="100"/>
          <a:sy n="95" d="100"/>
        </p:scale>
        <p:origin x="2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Lehardy" userId="df30a6f4-d74a-4f05-a67d-f496bcc91330" providerId="ADAL" clId="{1E84F0A9-A6B0-1848-AB13-AC4ABD6AF320}"/>
    <pc:docChg chg="undo redo custSel addSld delSld modSld sldOrd addSection delSection modSection modShowInfo">
      <pc:chgData name="Robert Lehardy" userId="df30a6f4-d74a-4f05-a67d-f496bcc91330" providerId="ADAL" clId="{1E84F0A9-A6B0-1848-AB13-AC4ABD6AF320}" dt="2023-02-08T13:24:56.111" v="32358" actId="20577"/>
      <pc:docMkLst>
        <pc:docMk/>
      </pc:docMkLst>
      <pc:sldChg chg="del modTransition">
        <pc:chgData name="Robert Lehardy" userId="df30a6f4-d74a-4f05-a67d-f496bcc91330" providerId="ADAL" clId="{1E84F0A9-A6B0-1848-AB13-AC4ABD6AF320}" dt="2023-02-07T15:24:21.522" v="32120" actId="2696"/>
        <pc:sldMkLst>
          <pc:docMk/>
          <pc:sldMk cId="1865218817" sldId="256"/>
        </pc:sldMkLst>
      </pc:sldChg>
      <pc:sldChg chg="del modTransition">
        <pc:chgData name="Robert Lehardy" userId="df30a6f4-d74a-4f05-a67d-f496bcc91330" providerId="ADAL" clId="{1E84F0A9-A6B0-1848-AB13-AC4ABD6AF320}" dt="2023-02-07T15:24:21.522" v="32120" actId="2696"/>
        <pc:sldMkLst>
          <pc:docMk/>
          <pc:sldMk cId="1564342817" sldId="257"/>
        </pc:sldMkLst>
      </pc:sldChg>
      <pc:sldChg chg="delSp modSp mod ord modTransition modShow modNotesTx">
        <pc:chgData name="Robert Lehardy" userId="df30a6f4-d74a-4f05-a67d-f496bcc91330" providerId="ADAL" clId="{1E84F0A9-A6B0-1848-AB13-AC4ABD6AF320}" dt="2023-02-08T13:24:56.111" v="32358" actId="20577"/>
        <pc:sldMkLst>
          <pc:docMk/>
          <pc:sldMk cId="3816202469" sldId="258"/>
        </pc:sldMkLst>
        <pc:spChg chg="mod">
          <ac:chgData name="Robert Lehardy" userId="df30a6f4-d74a-4f05-a67d-f496bcc91330" providerId="ADAL" clId="{1E84F0A9-A6B0-1848-AB13-AC4ABD6AF320}" dt="2023-02-06T17:25:07.151" v="26372" actId="20577"/>
          <ac:spMkLst>
            <pc:docMk/>
            <pc:sldMk cId="3816202469" sldId="258"/>
            <ac:spMk id="2" creationId="{00000000-0000-0000-0000-000000000000}"/>
          </ac:spMkLst>
        </pc:spChg>
        <pc:spChg chg="del mod">
          <ac:chgData name="Robert Lehardy" userId="df30a6f4-d74a-4f05-a67d-f496bcc91330" providerId="ADAL" clId="{1E84F0A9-A6B0-1848-AB13-AC4ABD6AF320}" dt="2023-02-01T13:56:09.067" v="7793" actId="478"/>
          <ac:spMkLst>
            <pc:docMk/>
            <pc:sldMk cId="3816202469" sldId="258"/>
            <ac:spMk id="5" creationId="{00000000-0000-0000-0000-000000000000}"/>
          </ac:spMkLst>
        </pc:spChg>
        <pc:cxnChg chg="del">
          <ac:chgData name="Robert Lehardy" userId="df30a6f4-d74a-4f05-a67d-f496bcc91330" providerId="ADAL" clId="{1E84F0A9-A6B0-1848-AB13-AC4ABD6AF320}" dt="2023-02-01T13:56:09.770" v="7794" actId="478"/>
          <ac:cxnSpMkLst>
            <pc:docMk/>
            <pc:sldMk cId="3816202469" sldId="258"/>
            <ac:cxnSpMk id="3" creationId="{00000000-0000-0000-0000-000000000000}"/>
          </ac:cxnSpMkLst>
        </pc:cxnChg>
      </pc:sldChg>
      <pc:sldChg chg="add del mod modShow">
        <pc:chgData name="Robert Lehardy" userId="df30a6f4-d74a-4f05-a67d-f496bcc91330" providerId="ADAL" clId="{1E84F0A9-A6B0-1848-AB13-AC4ABD6AF320}" dt="2023-02-02T21:57:34.985" v="11266" actId="2696"/>
        <pc:sldMkLst>
          <pc:docMk/>
          <pc:sldMk cId="3732927562" sldId="259"/>
        </pc:sldMkLst>
      </pc:sldChg>
      <pc:sldChg chg="add del mod modShow">
        <pc:chgData name="Robert Lehardy" userId="df30a6f4-d74a-4f05-a67d-f496bcc91330" providerId="ADAL" clId="{1E84F0A9-A6B0-1848-AB13-AC4ABD6AF320}" dt="2023-02-02T21:57:34.985" v="11266" actId="2696"/>
        <pc:sldMkLst>
          <pc:docMk/>
          <pc:sldMk cId="1904317334" sldId="260"/>
        </pc:sldMkLst>
      </pc:sldChg>
      <pc:sldChg chg="modSp add del mod modShow">
        <pc:chgData name="Robert Lehardy" userId="df30a6f4-d74a-4f05-a67d-f496bcc91330" providerId="ADAL" clId="{1E84F0A9-A6B0-1848-AB13-AC4ABD6AF320}" dt="2023-02-02T21:57:34.985" v="11266" actId="2696"/>
        <pc:sldMkLst>
          <pc:docMk/>
          <pc:sldMk cId="2989550602" sldId="261"/>
        </pc:sldMkLst>
        <pc:spChg chg="mod">
          <ac:chgData name="Robert Lehardy" userId="df30a6f4-d74a-4f05-a67d-f496bcc91330" providerId="ADAL" clId="{1E84F0A9-A6B0-1848-AB13-AC4ABD6AF320}" dt="2023-02-01T13:52:37.401" v="7779" actId="27636"/>
          <ac:spMkLst>
            <pc:docMk/>
            <pc:sldMk cId="2989550602" sldId="261"/>
            <ac:spMk id="2" creationId="{00000000-0000-0000-0000-000000000000}"/>
          </ac:spMkLst>
        </pc:spChg>
      </pc:sldChg>
      <pc:sldChg chg="add del mod modShow">
        <pc:chgData name="Robert Lehardy" userId="df30a6f4-d74a-4f05-a67d-f496bcc91330" providerId="ADAL" clId="{1E84F0A9-A6B0-1848-AB13-AC4ABD6AF320}" dt="2023-02-02T21:57:34.985" v="11266" actId="2696"/>
        <pc:sldMkLst>
          <pc:docMk/>
          <pc:sldMk cId="2115249043" sldId="262"/>
        </pc:sldMkLst>
      </pc:sldChg>
      <pc:sldChg chg="add del mod modShow">
        <pc:chgData name="Robert Lehardy" userId="df30a6f4-d74a-4f05-a67d-f496bcc91330" providerId="ADAL" clId="{1E84F0A9-A6B0-1848-AB13-AC4ABD6AF320}" dt="2023-02-02T21:57:34.985" v="11266" actId="2696"/>
        <pc:sldMkLst>
          <pc:docMk/>
          <pc:sldMk cId="244577673" sldId="263"/>
        </pc:sldMkLst>
      </pc:sldChg>
      <pc:sldChg chg="add del mod modShow">
        <pc:chgData name="Robert Lehardy" userId="df30a6f4-d74a-4f05-a67d-f496bcc91330" providerId="ADAL" clId="{1E84F0A9-A6B0-1848-AB13-AC4ABD6AF320}" dt="2023-02-02T21:57:34.985" v="11266" actId="2696"/>
        <pc:sldMkLst>
          <pc:docMk/>
          <pc:sldMk cId="2471347144" sldId="264"/>
        </pc:sldMkLst>
      </pc:sldChg>
      <pc:sldChg chg="add del mod modShow">
        <pc:chgData name="Robert Lehardy" userId="df30a6f4-d74a-4f05-a67d-f496bcc91330" providerId="ADAL" clId="{1E84F0A9-A6B0-1848-AB13-AC4ABD6AF320}" dt="2023-02-02T21:57:34.985" v="11266" actId="2696"/>
        <pc:sldMkLst>
          <pc:docMk/>
          <pc:sldMk cId="3081342289" sldId="265"/>
        </pc:sldMkLst>
      </pc:sldChg>
      <pc:sldChg chg="add del mod modShow">
        <pc:chgData name="Robert Lehardy" userId="df30a6f4-d74a-4f05-a67d-f496bcc91330" providerId="ADAL" clId="{1E84F0A9-A6B0-1848-AB13-AC4ABD6AF320}" dt="2023-02-02T21:57:34.985" v="11266" actId="2696"/>
        <pc:sldMkLst>
          <pc:docMk/>
          <pc:sldMk cId="2006464810" sldId="266"/>
        </pc:sldMkLst>
      </pc:sldChg>
      <pc:sldChg chg="addSp delSp modSp mod ord modTransition addAnim delAnim modAnim delCm modCm modNotesTx">
        <pc:chgData name="Robert Lehardy" userId="df30a6f4-d74a-4f05-a67d-f496bcc91330" providerId="ADAL" clId="{1E84F0A9-A6B0-1848-AB13-AC4ABD6AF320}" dt="2023-02-07T15:39:48.471" v="32229" actId="20577"/>
        <pc:sldMkLst>
          <pc:docMk/>
          <pc:sldMk cId="1211775133" sldId="267"/>
        </pc:sldMkLst>
        <pc:graphicFrameChg chg="mod">
          <ac:chgData name="Robert Lehardy" userId="df30a6f4-d74a-4f05-a67d-f496bcc91330" providerId="ADAL" clId="{1E84F0A9-A6B0-1848-AB13-AC4ABD6AF320}" dt="2022-12-07T16:46:34.421" v="4646" actId="20577"/>
          <ac:graphicFrameMkLst>
            <pc:docMk/>
            <pc:sldMk cId="1211775133" sldId="267"/>
            <ac:graphicFrameMk id="6" creationId="{73A95E15-50D3-B46C-A2C0-F30F95B2F1AC}"/>
          </ac:graphicFrameMkLst>
        </pc:graphicFrameChg>
        <pc:picChg chg="add del mod">
          <ac:chgData name="Robert Lehardy" userId="df30a6f4-d74a-4f05-a67d-f496bcc91330" providerId="ADAL" clId="{1E84F0A9-A6B0-1848-AB13-AC4ABD6AF320}" dt="2022-12-02T17:56:22.482" v="1263" actId="478"/>
          <ac:picMkLst>
            <pc:docMk/>
            <pc:sldMk cId="1211775133" sldId="267"/>
            <ac:picMk id="2" creationId="{C9C63D3A-29D2-E78F-F4B3-31DB5BBA0E8C}"/>
          </ac:picMkLst>
        </pc:picChg>
        <pc:picChg chg="add del mod">
          <ac:chgData name="Robert Lehardy" userId="df30a6f4-d74a-4f05-a67d-f496bcc91330" providerId="ADAL" clId="{1E84F0A9-A6B0-1848-AB13-AC4ABD6AF320}" dt="2022-12-02T17:58:16.203" v="1268" actId="478"/>
          <ac:picMkLst>
            <pc:docMk/>
            <pc:sldMk cId="1211775133" sldId="267"/>
            <ac:picMk id="3" creationId="{DDB46910-307E-C693-9E4B-C66879978F3A}"/>
          </ac:picMkLst>
        </pc:picChg>
        <pc:picChg chg="add del mod">
          <ac:chgData name="Robert Lehardy" userId="df30a6f4-d74a-4f05-a67d-f496bcc91330" providerId="ADAL" clId="{1E84F0A9-A6B0-1848-AB13-AC4ABD6AF320}" dt="2022-12-02T18:00:05.178" v="1274"/>
          <ac:picMkLst>
            <pc:docMk/>
            <pc:sldMk cId="1211775133" sldId="267"/>
            <ac:picMk id="4" creationId="{BFC884D0-63A7-B87C-CC86-53A75B8ABDAC}"/>
          </ac:picMkLst>
        </pc:picChg>
        <pc:picChg chg="add del mod">
          <ac:chgData name="Robert Lehardy" userId="df30a6f4-d74a-4f05-a67d-f496bcc91330" providerId="ADAL" clId="{1E84F0A9-A6B0-1848-AB13-AC4ABD6AF320}" dt="2023-02-03T16:28:07.381" v="18564" actId="478"/>
          <ac:picMkLst>
            <pc:docMk/>
            <pc:sldMk cId="1211775133" sldId="267"/>
            <ac:picMk id="7" creationId="{DD1C6ACD-DB92-ED5C-94DD-94085ED9AEE6}"/>
          </ac:picMkLst>
        </pc:picChg>
      </pc:sldChg>
      <pc:sldChg chg="addSp delSp modSp mod ord modTransition delAnim delCm modCm modNotesTx">
        <pc:chgData name="Robert Lehardy" userId="df30a6f4-d74a-4f05-a67d-f496bcc91330" providerId="ADAL" clId="{1E84F0A9-A6B0-1848-AB13-AC4ABD6AF320}" dt="2023-02-07T15:37:53.468" v="32205"/>
        <pc:sldMkLst>
          <pc:docMk/>
          <pc:sldMk cId="42120747" sldId="271"/>
        </pc:sldMkLst>
        <pc:graphicFrameChg chg="mod">
          <ac:chgData name="Robert Lehardy" userId="df30a6f4-d74a-4f05-a67d-f496bcc91330" providerId="ADAL" clId="{1E84F0A9-A6B0-1848-AB13-AC4ABD6AF320}" dt="2023-02-07T15:14:03.479" v="31845" actId="20577"/>
          <ac:graphicFrameMkLst>
            <pc:docMk/>
            <pc:sldMk cId="42120747" sldId="271"/>
            <ac:graphicFrameMk id="6" creationId="{0FDEA129-046D-8ABF-1E08-EB15620C1A2B}"/>
          </ac:graphicFrameMkLst>
        </pc:graphicFrameChg>
        <pc:picChg chg="add del mod">
          <ac:chgData name="Robert Lehardy" userId="df30a6f4-d74a-4f05-a67d-f496bcc91330" providerId="ADAL" clId="{1E84F0A9-A6B0-1848-AB13-AC4ABD6AF320}" dt="2023-02-07T15:37:37.932" v="32204" actId="478"/>
          <ac:picMkLst>
            <pc:docMk/>
            <pc:sldMk cId="42120747" sldId="271"/>
            <ac:picMk id="3" creationId="{DF33A20B-E3B1-4169-A853-098933A680B2}"/>
          </ac:picMkLst>
        </pc:picChg>
        <pc:picChg chg="del mod">
          <ac:chgData name="Robert Lehardy" userId="df30a6f4-d74a-4f05-a67d-f496bcc91330" providerId="ADAL" clId="{1E84F0A9-A6B0-1848-AB13-AC4ABD6AF320}" dt="2023-02-03T15:47:08.923" v="16760" actId="478"/>
          <ac:picMkLst>
            <pc:docMk/>
            <pc:sldMk cId="42120747" sldId="271"/>
            <ac:picMk id="11" creationId="{A963EBA4-12BB-8157-F9CF-AB662752C742}"/>
          </ac:picMkLst>
        </pc:picChg>
      </pc:sldChg>
      <pc:sldChg chg="delSp modSp mod ord modTransition delAnim delCm modCm modNotesTx">
        <pc:chgData name="Robert Lehardy" userId="df30a6f4-d74a-4f05-a67d-f496bcc91330" providerId="ADAL" clId="{1E84F0A9-A6B0-1848-AB13-AC4ABD6AF320}" dt="2023-02-07T15:37:53.468" v="32205"/>
        <pc:sldMkLst>
          <pc:docMk/>
          <pc:sldMk cId="918834222" sldId="272"/>
        </pc:sldMkLst>
        <pc:graphicFrameChg chg="mod">
          <ac:chgData name="Robert Lehardy" userId="df30a6f4-d74a-4f05-a67d-f496bcc91330" providerId="ADAL" clId="{1E84F0A9-A6B0-1848-AB13-AC4ABD6AF320}" dt="2023-02-03T16:33:37.032" v="18724" actId="20577"/>
          <ac:graphicFrameMkLst>
            <pc:docMk/>
            <pc:sldMk cId="918834222" sldId="272"/>
            <ac:graphicFrameMk id="9" creationId="{1AFCC9E2-3B61-FA89-F815-20EE6BF4B932}"/>
          </ac:graphicFrameMkLst>
        </pc:graphicFrameChg>
        <pc:picChg chg="del mod">
          <ac:chgData name="Robert Lehardy" userId="df30a6f4-d74a-4f05-a67d-f496bcc91330" providerId="ADAL" clId="{1E84F0A9-A6B0-1848-AB13-AC4ABD6AF320}" dt="2023-02-03T16:32:38.029" v="18671" actId="478"/>
          <ac:picMkLst>
            <pc:docMk/>
            <pc:sldMk cId="918834222" sldId="272"/>
            <ac:picMk id="5" creationId="{D7732B2A-0AA7-B04F-2848-B21479D011C1}"/>
          </ac:picMkLst>
        </pc:picChg>
      </pc:sldChg>
      <pc:sldChg chg="addSp delSp modSp mod ord modTransition delAnim modAnim delCm modCm modNotesTx">
        <pc:chgData name="Robert Lehardy" userId="df30a6f4-d74a-4f05-a67d-f496bcc91330" providerId="ADAL" clId="{1E84F0A9-A6B0-1848-AB13-AC4ABD6AF320}" dt="2023-02-07T15:37:53.468" v="32205"/>
        <pc:sldMkLst>
          <pc:docMk/>
          <pc:sldMk cId="223171503" sldId="274"/>
        </pc:sldMkLst>
        <pc:spChg chg="mod">
          <ac:chgData name="Robert Lehardy" userId="df30a6f4-d74a-4f05-a67d-f496bcc91330" providerId="ADAL" clId="{1E84F0A9-A6B0-1848-AB13-AC4ABD6AF320}" dt="2023-02-03T16:22:17.261" v="18298" actId="20577"/>
          <ac:spMkLst>
            <pc:docMk/>
            <pc:sldMk cId="223171503" sldId="274"/>
            <ac:spMk id="2" creationId="{00000000-0000-0000-0000-000000000000}"/>
          </ac:spMkLst>
        </pc:spChg>
        <pc:graphicFrameChg chg="mod">
          <ac:chgData name="Robert Lehardy" userId="df30a6f4-d74a-4f05-a67d-f496bcc91330" providerId="ADAL" clId="{1E84F0A9-A6B0-1848-AB13-AC4ABD6AF320}" dt="2023-02-03T16:23:18.734" v="18393" actId="20577"/>
          <ac:graphicFrameMkLst>
            <pc:docMk/>
            <pc:sldMk cId="223171503" sldId="274"/>
            <ac:graphicFrameMk id="4" creationId="{058D99C0-E058-A7C0-AA5D-946A3E23B3B2}"/>
          </ac:graphicFrameMkLst>
        </pc:graphicFrameChg>
        <pc:picChg chg="add del mod">
          <ac:chgData name="Robert Lehardy" userId="df30a6f4-d74a-4f05-a67d-f496bcc91330" providerId="ADAL" clId="{1E84F0A9-A6B0-1848-AB13-AC4ABD6AF320}" dt="2022-12-02T18:03:56.990" v="1280"/>
          <ac:picMkLst>
            <pc:docMk/>
            <pc:sldMk cId="223171503" sldId="274"/>
            <ac:picMk id="3" creationId="{6758E8BF-BC7B-F5AA-815B-1BD83726FE0E}"/>
          </ac:picMkLst>
        </pc:picChg>
        <pc:picChg chg="add del mod">
          <ac:chgData name="Robert Lehardy" userId="df30a6f4-d74a-4f05-a67d-f496bcc91330" providerId="ADAL" clId="{1E84F0A9-A6B0-1848-AB13-AC4ABD6AF320}" dt="2022-12-02T18:04:17.869" v="1282"/>
          <ac:picMkLst>
            <pc:docMk/>
            <pc:sldMk cId="223171503" sldId="274"/>
            <ac:picMk id="5" creationId="{8759F3AF-CC92-5E05-EEE0-B0B1504BAE96}"/>
          </ac:picMkLst>
        </pc:picChg>
        <pc:picChg chg="add del mod">
          <ac:chgData name="Robert Lehardy" userId="df30a6f4-d74a-4f05-a67d-f496bcc91330" providerId="ADAL" clId="{1E84F0A9-A6B0-1848-AB13-AC4ABD6AF320}" dt="2023-02-03T16:25:04.170" v="18475" actId="478"/>
          <ac:picMkLst>
            <pc:docMk/>
            <pc:sldMk cId="223171503" sldId="274"/>
            <ac:picMk id="6" creationId="{D95CC781-DCDA-5716-E423-3777D933C153}"/>
          </ac:picMkLst>
        </pc:picChg>
      </pc:sldChg>
      <pc:sldChg chg="addSp delSp modSp mod ord modTransition delAnim modAnim delCm modCm modNotesTx">
        <pc:chgData name="Robert Lehardy" userId="df30a6f4-d74a-4f05-a67d-f496bcc91330" providerId="ADAL" clId="{1E84F0A9-A6B0-1848-AB13-AC4ABD6AF320}" dt="2023-02-07T15:37:53.468" v="32205"/>
        <pc:sldMkLst>
          <pc:docMk/>
          <pc:sldMk cId="3314049941" sldId="275"/>
        </pc:sldMkLst>
        <pc:picChg chg="add del mod">
          <ac:chgData name="Robert Lehardy" userId="df30a6f4-d74a-4f05-a67d-f496bcc91330" providerId="ADAL" clId="{1E84F0A9-A6B0-1848-AB13-AC4ABD6AF320}" dt="2022-12-02T18:06:33.900" v="1285" actId="478"/>
          <ac:picMkLst>
            <pc:docMk/>
            <pc:sldMk cId="3314049941" sldId="275"/>
            <ac:picMk id="3" creationId="{B522FD45-2FDD-40FC-C3EF-825AE9C88DDD}"/>
          </ac:picMkLst>
        </pc:picChg>
        <pc:picChg chg="add del mod">
          <ac:chgData name="Robert Lehardy" userId="df30a6f4-d74a-4f05-a67d-f496bcc91330" providerId="ADAL" clId="{1E84F0A9-A6B0-1848-AB13-AC4ABD6AF320}" dt="2022-12-02T18:06:51.911" v="1288"/>
          <ac:picMkLst>
            <pc:docMk/>
            <pc:sldMk cId="3314049941" sldId="275"/>
            <ac:picMk id="4" creationId="{4F17E09C-C0D7-52A9-CAB4-48F81FDE4986}"/>
          </ac:picMkLst>
        </pc:picChg>
        <pc:picChg chg="add del mod">
          <ac:chgData name="Robert Lehardy" userId="df30a6f4-d74a-4f05-a67d-f496bcc91330" providerId="ADAL" clId="{1E84F0A9-A6B0-1848-AB13-AC4ABD6AF320}" dt="2023-02-03T16:27:46.793" v="18559" actId="478"/>
          <ac:picMkLst>
            <pc:docMk/>
            <pc:sldMk cId="3314049941" sldId="275"/>
            <ac:picMk id="5" creationId="{3DE8CBB3-1E1F-B970-11E6-5EF74512D6F3}"/>
          </ac:picMkLst>
        </pc:picChg>
      </pc:sldChg>
      <pc:sldChg chg="delSp modSp add del mod ord modTransition delAnim modAnim addCm delCm modCm modNotesTx">
        <pc:chgData name="Robert Lehardy" userId="df30a6f4-d74a-4f05-a67d-f496bcc91330" providerId="ADAL" clId="{1E84F0A9-A6B0-1848-AB13-AC4ABD6AF320}" dt="2023-02-07T15:37:53.468" v="32205"/>
        <pc:sldMkLst>
          <pc:docMk/>
          <pc:sldMk cId="3463153776" sldId="276"/>
        </pc:sldMkLst>
        <pc:graphicFrameChg chg="mod">
          <ac:chgData name="Robert Lehardy" userId="df30a6f4-d74a-4f05-a67d-f496bcc91330" providerId="ADAL" clId="{1E84F0A9-A6B0-1848-AB13-AC4ABD6AF320}" dt="2023-02-06T15:47:37.319" v="25930" actId="12"/>
          <ac:graphicFrameMkLst>
            <pc:docMk/>
            <pc:sldMk cId="3463153776" sldId="276"/>
            <ac:graphicFrameMk id="8" creationId="{263A788D-45BA-C025-710C-7B431688A85F}"/>
          </ac:graphicFrameMkLst>
        </pc:graphicFrameChg>
        <pc:picChg chg="del mod">
          <ac:chgData name="Robert Lehardy" userId="df30a6f4-d74a-4f05-a67d-f496bcc91330" providerId="ADAL" clId="{1E84F0A9-A6B0-1848-AB13-AC4ABD6AF320}" dt="2023-02-03T15:02:45.228" v="14352" actId="478"/>
          <ac:picMkLst>
            <pc:docMk/>
            <pc:sldMk cId="3463153776" sldId="276"/>
            <ac:picMk id="12" creationId="{14D612CD-A5D9-4B5F-E6B1-6DB62604C366}"/>
          </ac:picMkLst>
        </pc:picChg>
      </pc:sldChg>
      <pc:sldChg chg="addSp delSp modSp mod ord modTransition delAnim modAnim addCm delCm modCm modNotesTx">
        <pc:chgData name="Robert Lehardy" userId="df30a6f4-d74a-4f05-a67d-f496bcc91330" providerId="ADAL" clId="{1E84F0A9-A6B0-1848-AB13-AC4ABD6AF320}" dt="2023-02-07T15:37:53.468" v="32205"/>
        <pc:sldMkLst>
          <pc:docMk/>
          <pc:sldMk cId="1302685171" sldId="277"/>
        </pc:sldMkLst>
        <pc:graphicFrameChg chg="mod">
          <ac:chgData name="Robert Lehardy" userId="df30a6f4-d74a-4f05-a67d-f496bcc91330" providerId="ADAL" clId="{1E84F0A9-A6B0-1848-AB13-AC4ABD6AF320}" dt="2023-02-03T15:21:16.425" v="15516" actId="20577"/>
          <ac:graphicFrameMkLst>
            <pc:docMk/>
            <pc:sldMk cId="1302685171" sldId="277"/>
            <ac:graphicFrameMk id="10" creationId="{5B811A57-C664-A8A1-7854-09541E858536}"/>
          </ac:graphicFrameMkLst>
        </pc:graphicFrameChg>
        <pc:picChg chg="add mod modCrop">
          <ac:chgData name="Robert Lehardy" userId="df30a6f4-d74a-4f05-a67d-f496bcc91330" providerId="ADAL" clId="{1E84F0A9-A6B0-1848-AB13-AC4ABD6AF320}" dt="2023-02-03T15:29:43.322" v="15563" actId="167"/>
          <ac:picMkLst>
            <pc:docMk/>
            <pc:sldMk cId="1302685171" sldId="277"/>
            <ac:picMk id="3" creationId="{C55F7CF9-79BA-7B46-0FDE-5E03F97DF906}"/>
          </ac:picMkLst>
        </pc:picChg>
        <pc:picChg chg="mod">
          <ac:chgData name="Robert Lehardy" userId="df30a6f4-d74a-4f05-a67d-f496bcc91330" providerId="ADAL" clId="{1E84F0A9-A6B0-1848-AB13-AC4ABD6AF320}" dt="2023-02-03T15:14:32.467" v="14947" actId="1076"/>
          <ac:picMkLst>
            <pc:docMk/>
            <pc:sldMk cId="1302685171" sldId="277"/>
            <ac:picMk id="12" creationId="{E79D5D21-2563-A46D-7B86-B29ECBAF6CDB}"/>
          </ac:picMkLst>
        </pc:picChg>
        <pc:picChg chg="mod">
          <ac:chgData name="Robert Lehardy" userId="df30a6f4-d74a-4f05-a67d-f496bcc91330" providerId="ADAL" clId="{1E84F0A9-A6B0-1848-AB13-AC4ABD6AF320}" dt="2023-02-03T15:14:47.622" v="14959" actId="1037"/>
          <ac:picMkLst>
            <pc:docMk/>
            <pc:sldMk cId="1302685171" sldId="277"/>
            <ac:picMk id="13" creationId="{E1962AC6-A454-2C43-2198-42A0491C3601}"/>
          </ac:picMkLst>
        </pc:picChg>
        <pc:picChg chg="mod">
          <ac:chgData name="Robert Lehardy" userId="df30a6f4-d74a-4f05-a67d-f496bcc91330" providerId="ADAL" clId="{1E84F0A9-A6B0-1848-AB13-AC4ABD6AF320}" dt="2023-02-03T15:14:37.186" v="14952" actId="1036"/>
          <ac:picMkLst>
            <pc:docMk/>
            <pc:sldMk cId="1302685171" sldId="277"/>
            <ac:picMk id="15" creationId="{1941C95D-2CE5-552F-4429-E7EB739D1E2A}"/>
          </ac:picMkLst>
        </pc:picChg>
        <pc:picChg chg="mod">
          <ac:chgData name="Robert Lehardy" userId="df30a6f4-d74a-4f05-a67d-f496bcc91330" providerId="ADAL" clId="{1E84F0A9-A6B0-1848-AB13-AC4ABD6AF320}" dt="2023-02-03T15:14:43.181" v="14954" actId="1037"/>
          <ac:picMkLst>
            <pc:docMk/>
            <pc:sldMk cId="1302685171" sldId="277"/>
            <ac:picMk id="19" creationId="{E678CFE5-CCD7-1A66-E9C8-977EA5568E41}"/>
          </ac:picMkLst>
        </pc:picChg>
        <pc:picChg chg="del mod">
          <ac:chgData name="Robert Lehardy" userId="df30a6f4-d74a-4f05-a67d-f496bcc91330" providerId="ADAL" clId="{1E84F0A9-A6B0-1848-AB13-AC4ABD6AF320}" dt="2023-02-03T15:03:01.909" v="14356" actId="478"/>
          <ac:picMkLst>
            <pc:docMk/>
            <pc:sldMk cId="1302685171" sldId="277"/>
            <ac:picMk id="27" creationId="{C354D47F-5D53-57A8-A9D3-17103F159265}"/>
          </ac:picMkLst>
        </pc:picChg>
      </pc:sldChg>
      <pc:sldChg chg="delSp modSp mod ord modTransition delAnim addCm delCm modCm modNotesTx">
        <pc:chgData name="Robert Lehardy" userId="df30a6f4-d74a-4f05-a67d-f496bcc91330" providerId="ADAL" clId="{1E84F0A9-A6B0-1848-AB13-AC4ABD6AF320}" dt="2023-02-07T15:39:17.233" v="32228" actId="20577"/>
        <pc:sldMkLst>
          <pc:docMk/>
          <pc:sldMk cId="1241700128" sldId="278"/>
        </pc:sldMkLst>
        <pc:spChg chg="mod">
          <ac:chgData name="Robert Lehardy" userId="df30a6f4-d74a-4f05-a67d-f496bcc91330" providerId="ADAL" clId="{1E84F0A9-A6B0-1848-AB13-AC4ABD6AF320}" dt="2023-02-03T15:53:00.484" v="17130" actId="20577"/>
          <ac:spMkLst>
            <pc:docMk/>
            <pc:sldMk cId="1241700128" sldId="278"/>
            <ac:spMk id="2" creationId="{00000000-0000-0000-0000-000000000000}"/>
          </ac:spMkLst>
        </pc:spChg>
        <pc:graphicFrameChg chg="mod">
          <ac:chgData name="Robert Lehardy" userId="df30a6f4-d74a-4f05-a67d-f496bcc91330" providerId="ADAL" clId="{1E84F0A9-A6B0-1848-AB13-AC4ABD6AF320}" dt="2023-02-03T15:53:27.687" v="17139" actId="20577"/>
          <ac:graphicFrameMkLst>
            <pc:docMk/>
            <pc:sldMk cId="1241700128" sldId="278"/>
            <ac:graphicFrameMk id="4" creationId="{23EAD130-5ECA-BCFC-39E4-5FB1DF524980}"/>
          </ac:graphicFrameMkLst>
        </pc:graphicFrameChg>
        <pc:picChg chg="del mod">
          <ac:chgData name="Robert Lehardy" userId="df30a6f4-d74a-4f05-a67d-f496bcc91330" providerId="ADAL" clId="{1E84F0A9-A6B0-1848-AB13-AC4ABD6AF320}" dt="2023-02-03T15:54:36.297" v="17189" actId="478"/>
          <ac:picMkLst>
            <pc:docMk/>
            <pc:sldMk cId="1241700128" sldId="278"/>
            <ac:picMk id="5" creationId="{F4925F2B-8F0C-6C3E-487D-2DA64EFB8AD8}"/>
          </ac:picMkLst>
        </pc:picChg>
      </pc:sldChg>
      <pc:sldChg chg="addSp delSp modSp mod ord modTransition delAnim modAnim addCm delCm modCm modNotesTx">
        <pc:chgData name="Robert Lehardy" userId="df30a6f4-d74a-4f05-a67d-f496bcc91330" providerId="ADAL" clId="{1E84F0A9-A6B0-1848-AB13-AC4ABD6AF320}" dt="2023-02-07T15:37:53.468" v="32205"/>
        <pc:sldMkLst>
          <pc:docMk/>
          <pc:sldMk cId="3142621076" sldId="279"/>
        </pc:sldMkLst>
        <pc:spChg chg="mod">
          <ac:chgData name="Robert Lehardy" userId="df30a6f4-d74a-4f05-a67d-f496bcc91330" providerId="ADAL" clId="{1E84F0A9-A6B0-1848-AB13-AC4ABD6AF320}" dt="2023-02-03T15:56:19.552" v="17238" actId="20577"/>
          <ac:spMkLst>
            <pc:docMk/>
            <pc:sldMk cId="3142621076" sldId="279"/>
            <ac:spMk id="2" creationId="{00000000-0000-0000-0000-000000000000}"/>
          </ac:spMkLst>
        </pc:spChg>
        <pc:spChg chg="add del mod">
          <ac:chgData name="Robert Lehardy" userId="df30a6f4-d74a-4f05-a67d-f496bcc91330" providerId="ADAL" clId="{1E84F0A9-A6B0-1848-AB13-AC4ABD6AF320}" dt="2022-12-02T17:58:45.896" v="1271"/>
          <ac:spMkLst>
            <pc:docMk/>
            <pc:sldMk cId="3142621076" sldId="279"/>
            <ac:spMk id="4" creationId="{6E424B1B-C446-91D5-F591-E17C2FE22E0B}"/>
          </ac:spMkLst>
        </pc:spChg>
        <pc:spChg chg="add del">
          <ac:chgData name="Robert Lehardy" userId="df30a6f4-d74a-4f05-a67d-f496bcc91330" providerId="ADAL" clId="{1E84F0A9-A6B0-1848-AB13-AC4ABD6AF320}" dt="2022-12-06T16:35:59.107" v="2578" actId="22"/>
          <ac:spMkLst>
            <pc:docMk/>
            <pc:sldMk cId="3142621076" sldId="279"/>
            <ac:spMk id="4" creationId="{77849913-1A41-1CD7-3E67-1A763E21268A}"/>
          </ac:spMkLst>
        </pc:spChg>
        <pc:spChg chg="add mod">
          <ac:chgData name="Robert Lehardy" userId="df30a6f4-d74a-4f05-a67d-f496bcc91330" providerId="ADAL" clId="{1E84F0A9-A6B0-1848-AB13-AC4ABD6AF320}" dt="2023-02-03T16:09:12.838" v="17751" actId="1076"/>
          <ac:spMkLst>
            <pc:docMk/>
            <pc:sldMk cId="3142621076" sldId="279"/>
            <ac:spMk id="8" creationId="{044230DA-AA34-B9D1-6BA1-D5CCDF7B24C3}"/>
          </ac:spMkLst>
        </pc:spChg>
        <pc:spChg chg="add mod">
          <ac:chgData name="Robert Lehardy" userId="df30a6f4-d74a-4f05-a67d-f496bcc91330" providerId="ADAL" clId="{1E84F0A9-A6B0-1848-AB13-AC4ABD6AF320}" dt="2023-02-03T16:09:12.838" v="17751" actId="1076"/>
          <ac:spMkLst>
            <pc:docMk/>
            <pc:sldMk cId="3142621076" sldId="279"/>
            <ac:spMk id="10" creationId="{397EF23A-5255-01F0-EAB8-871401D9BAD6}"/>
          </ac:spMkLst>
        </pc:spChg>
        <pc:spChg chg="add mod">
          <ac:chgData name="Robert Lehardy" userId="df30a6f4-d74a-4f05-a67d-f496bcc91330" providerId="ADAL" clId="{1E84F0A9-A6B0-1848-AB13-AC4ABD6AF320}" dt="2023-02-03T16:11:07.134" v="17775" actId="20577"/>
          <ac:spMkLst>
            <pc:docMk/>
            <pc:sldMk cId="3142621076" sldId="279"/>
            <ac:spMk id="11" creationId="{9FB6F5D5-05DC-F7DC-39D9-12308B8348E6}"/>
          </ac:spMkLst>
        </pc:spChg>
        <pc:graphicFrameChg chg="mod">
          <ac:chgData name="Robert Lehardy" userId="df30a6f4-d74a-4f05-a67d-f496bcc91330" providerId="ADAL" clId="{1E84F0A9-A6B0-1848-AB13-AC4ABD6AF320}" dt="2023-02-03T16:08:36.754" v="17745" actId="478"/>
          <ac:graphicFrameMkLst>
            <pc:docMk/>
            <pc:sldMk cId="3142621076" sldId="279"/>
            <ac:graphicFrameMk id="6" creationId="{575A2415-FA5A-0321-6FB8-694C33DFBA87}"/>
          </ac:graphicFrameMkLst>
        </pc:graphicFrameChg>
        <pc:picChg chg="add del mod">
          <ac:chgData name="Robert Lehardy" userId="df30a6f4-d74a-4f05-a67d-f496bcc91330" providerId="ADAL" clId="{1E84F0A9-A6B0-1848-AB13-AC4ABD6AF320}" dt="2022-12-02T17:56:25.358" v="1264" actId="478"/>
          <ac:picMkLst>
            <pc:docMk/>
            <pc:sldMk cId="3142621076" sldId="279"/>
            <ac:picMk id="3" creationId="{D594A4BD-CF98-FBC3-295F-F6B86FE6D624}"/>
          </ac:picMkLst>
        </pc:picChg>
        <pc:picChg chg="add del mod modCrop">
          <ac:chgData name="Robert Lehardy" userId="df30a6f4-d74a-4f05-a67d-f496bcc91330" providerId="ADAL" clId="{1E84F0A9-A6B0-1848-AB13-AC4ABD6AF320}" dt="2022-12-12T13:24:25.899" v="6914" actId="478"/>
          <ac:picMkLst>
            <pc:docMk/>
            <pc:sldMk cId="3142621076" sldId="279"/>
            <ac:picMk id="5" creationId="{8972BE63-E24A-4C4A-9978-943921C6538A}"/>
          </ac:picMkLst>
        </pc:picChg>
        <pc:picChg chg="add del mod">
          <ac:chgData name="Robert Lehardy" userId="df30a6f4-d74a-4f05-a67d-f496bcc91330" providerId="ADAL" clId="{1E84F0A9-A6B0-1848-AB13-AC4ABD6AF320}" dt="2022-12-06T16:40:37.392" v="2598"/>
          <ac:picMkLst>
            <pc:docMk/>
            <pc:sldMk cId="3142621076" sldId="279"/>
            <ac:picMk id="7" creationId="{DDD1D3A0-DEA6-09B0-9DEA-CC2F8EA26D27}"/>
          </ac:picMkLst>
        </pc:picChg>
        <pc:picChg chg="add del mod">
          <ac:chgData name="Robert Lehardy" userId="df30a6f4-d74a-4f05-a67d-f496bcc91330" providerId="ADAL" clId="{1E84F0A9-A6B0-1848-AB13-AC4ABD6AF320}" dt="2022-12-06T16:40:54.597" v="2600"/>
          <ac:picMkLst>
            <pc:docMk/>
            <pc:sldMk cId="3142621076" sldId="279"/>
            <ac:picMk id="8" creationId="{E9B3CF30-3E33-A021-9BC8-F13047248F64}"/>
          </ac:picMkLst>
        </pc:picChg>
        <pc:picChg chg="add del mod">
          <ac:chgData name="Robert Lehardy" userId="df30a6f4-d74a-4f05-a67d-f496bcc91330" providerId="ADAL" clId="{1E84F0A9-A6B0-1848-AB13-AC4ABD6AF320}" dt="2023-02-03T15:55:29.975" v="17200" actId="478"/>
          <ac:picMkLst>
            <pc:docMk/>
            <pc:sldMk cId="3142621076" sldId="279"/>
            <ac:picMk id="9" creationId="{1DA314A1-95E7-89F3-021C-3DACADCBD4BA}"/>
          </ac:picMkLst>
        </pc:picChg>
        <pc:cxnChg chg="add mod">
          <ac:chgData name="Robert Lehardy" userId="df30a6f4-d74a-4f05-a67d-f496bcc91330" providerId="ADAL" clId="{1E84F0A9-A6B0-1848-AB13-AC4ABD6AF320}" dt="2023-02-03T16:09:22.458" v="17753" actId="14100"/>
          <ac:cxnSpMkLst>
            <pc:docMk/>
            <pc:sldMk cId="3142621076" sldId="279"/>
            <ac:cxnSpMk id="4" creationId="{82E12FDE-A76B-D71E-B276-F779BF98E69D}"/>
          </ac:cxnSpMkLst>
        </pc:cxnChg>
        <pc:cxnChg chg="add mod">
          <ac:chgData name="Robert Lehardy" userId="df30a6f4-d74a-4f05-a67d-f496bcc91330" providerId="ADAL" clId="{1E84F0A9-A6B0-1848-AB13-AC4ABD6AF320}" dt="2023-02-03T16:09:34.394" v="17757" actId="14100"/>
          <ac:cxnSpMkLst>
            <pc:docMk/>
            <pc:sldMk cId="3142621076" sldId="279"/>
            <ac:cxnSpMk id="13" creationId="{824467AF-65AE-05F5-3C86-54D63B5C2AD0}"/>
          </ac:cxnSpMkLst>
        </pc:cxnChg>
      </pc:sldChg>
      <pc:sldChg chg="addSp delSp modSp mod ord modTransition delAnim modAnim delCm modCm modNotesTx">
        <pc:chgData name="Robert Lehardy" userId="df30a6f4-d74a-4f05-a67d-f496bcc91330" providerId="ADAL" clId="{1E84F0A9-A6B0-1848-AB13-AC4ABD6AF320}" dt="2023-02-07T15:43:04.012" v="32346" actId="20577"/>
        <pc:sldMkLst>
          <pc:docMk/>
          <pc:sldMk cId="3784535036" sldId="281"/>
        </pc:sldMkLst>
        <pc:spChg chg="mod">
          <ac:chgData name="Robert Lehardy" userId="df30a6f4-d74a-4f05-a67d-f496bcc91330" providerId="ADAL" clId="{1E84F0A9-A6B0-1848-AB13-AC4ABD6AF320}" dt="2023-02-03T16:12:07.854" v="17845" actId="20577"/>
          <ac:spMkLst>
            <pc:docMk/>
            <pc:sldMk cId="3784535036" sldId="281"/>
            <ac:spMk id="2" creationId="{00000000-0000-0000-0000-000000000000}"/>
          </ac:spMkLst>
        </pc:spChg>
        <pc:spChg chg="del">
          <ac:chgData name="Robert Lehardy" userId="df30a6f4-d74a-4f05-a67d-f496bcc91330" providerId="ADAL" clId="{1E84F0A9-A6B0-1848-AB13-AC4ABD6AF320}" dt="2022-12-02T18:08:49.298" v="1290" actId="478"/>
          <ac:spMkLst>
            <pc:docMk/>
            <pc:sldMk cId="3784535036" sldId="281"/>
            <ac:spMk id="6" creationId="{E5554640-D277-C18E-1370-536257ED31DE}"/>
          </ac:spMkLst>
        </pc:spChg>
        <pc:graphicFrameChg chg="mod">
          <ac:chgData name="Robert Lehardy" userId="df30a6f4-d74a-4f05-a67d-f496bcc91330" providerId="ADAL" clId="{1E84F0A9-A6B0-1848-AB13-AC4ABD6AF320}" dt="2023-02-03T16:15:48.606" v="18095" actId="20577"/>
          <ac:graphicFrameMkLst>
            <pc:docMk/>
            <pc:sldMk cId="3784535036" sldId="281"/>
            <ac:graphicFrameMk id="3" creationId="{4F93A74B-F5F2-1441-049A-1B3B15D391C1}"/>
          </ac:graphicFrameMkLst>
        </pc:graphicFrameChg>
        <pc:graphicFrameChg chg="mod">
          <ac:chgData name="Robert Lehardy" userId="df30a6f4-d74a-4f05-a67d-f496bcc91330" providerId="ADAL" clId="{1E84F0A9-A6B0-1848-AB13-AC4ABD6AF320}" dt="2023-02-03T16:19:32.243" v="18262" actId="20577"/>
          <ac:graphicFrameMkLst>
            <pc:docMk/>
            <pc:sldMk cId="3784535036" sldId="281"/>
            <ac:graphicFrameMk id="7" creationId="{AC989927-CF5E-0469-C167-0FDC86BEBC15}"/>
          </ac:graphicFrameMkLst>
        </pc:graphicFrameChg>
        <pc:picChg chg="add del mod">
          <ac:chgData name="Robert Lehardy" userId="df30a6f4-d74a-4f05-a67d-f496bcc91330" providerId="ADAL" clId="{1E84F0A9-A6B0-1848-AB13-AC4ABD6AF320}" dt="2022-12-02T18:03:01.576" v="1277" actId="478"/>
          <ac:picMkLst>
            <pc:docMk/>
            <pc:sldMk cId="3784535036" sldId="281"/>
            <ac:picMk id="4" creationId="{0A4FCF7C-D8EB-A31F-C0D3-8A6961F84F28}"/>
          </ac:picMkLst>
        </pc:picChg>
        <pc:picChg chg="add del mod">
          <ac:chgData name="Robert Lehardy" userId="df30a6f4-d74a-4f05-a67d-f496bcc91330" providerId="ADAL" clId="{1E84F0A9-A6B0-1848-AB13-AC4ABD6AF320}" dt="2023-01-26T19:10:15.438" v="7727"/>
          <ac:picMkLst>
            <pc:docMk/>
            <pc:sldMk cId="3784535036" sldId="281"/>
            <ac:picMk id="4" creationId="{35486582-7E37-BE22-F34A-D5B92E9CC532}"/>
          </ac:picMkLst>
        </pc:picChg>
        <pc:picChg chg="add del mod">
          <ac:chgData name="Robert Lehardy" userId="df30a6f4-d74a-4f05-a67d-f496bcc91330" providerId="ADAL" clId="{1E84F0A9-A6B0-1848-AB13-AC4ABD6AF320}" dt="2023-01-26T19:08:50.615" v="7724" actId="478"/>
          <ac:picMkLst>
            <pc:docMk/>
            <pc:sldMk cId="3784535036" sldId="281"/>
            <ac:picMk id="5" creationId="{4B5298BD-32FD-AA30-626B-554A8FE3D75D}"/>
          </ac:picMkLst>
        </pc:picChg>
        <pc:picChg chg="add del mod">
          <ac:chgData name="Robert Lehardy" userId="df30a6f4-d74a-4f05-a67d-f496bcc91330" providerId="ADAL" clId="{1E84F0A9-A6B0-1848-AB13-AC4ABD6AF320}" dt="2023-01-26T19:11:43.447" v="7732"/>
          <ac:picMkLst>
            <pc:docMk/>
            <pc:sldMk cId="3784535036" sldId="281"/>
            <ac:picMk id="6" creationId="{450DF300-58B8-3BBA-94A7-71C2809F4E1D}"/>
          </ac:picMkLst>
        </pc:picChg>
        <pc:picChg chg="add del mod">
          <ac:chgData name="Robert Lehardy" userId="df30a6f4-d74a-4f05-a67d-f496bcc91330" providerId="ADAL" clId="{1E84F0A9-A6B0-1848-AB13-AC4ABD6AF320}" dt="2023-01-26T19:12:21.928" v="7734"/>
          <ac:picMkLst>
            <pc:docMk/>
            <pc:sldMk cId="3784535036" sldId="281"/>
            <ac:picMk id="8" creationId="{85BE3B15-16FC-1767-3EB8-22781A2A792D}"/>
          </ac:picMkLst>
        </pc:picChg>
        <pc:picChg chg="add del mod">
          <ac:chgData name="Robert Lehardy" userId="df30a6f4-d74a-4f05-a67d-f496bcc91330" providerId="ADAL" clId="{1E84F0A9-A6B0-1848-AB13-AC4ABD6AF320}" dt="2023-01-26T19:12:54.434" v="7736"/>
          <ac:picMkLst>
            <pc:docMk/>
            <pc:sldMk cId="3784535036" sldId="281"/>
            <ac:picMk id="9" creationId="{2841777F-F798-1689-3C1C-1400E146565A}"/>
          </ac:picMkLst>
        </pc:picChg>
        <pc:picChg chg="add del mod">
          <ac:chgData name="Robert Lehardy" userId="df30a6f4-d74a-4f05-a67d-f496bcc91330" providerId="ADAL" clId="{1E84F0A9-A6B0-1848-AB13-AC4ABD6AF320}" dt="2023-01-26T19:13:35.268" v="7738"/>
          <ac:picMkLst>
            <pc:docMk/>
            <pc:sldMk cId="3784535036" sldId="281"/>
            <ac:picMk id="10" creationId="{FE9ADEE0-F784-1662-D7F0-DA9AE8991AB0}"/>
          </ac:picMkLst>
        </pc:picChg>
        <pc:picChg chg="add del mod">
          <ac:chgData name="Robert Lehardy" userId="df30a6f4-d74a-4f05-a67d-f496bcc91330" providerId="ADAL" clId="{1E84F0A9-A6B0-1848-AB13-AC4ABD6AF320}" dt="2023-01-26T19:15:03.196" v="7741"/>
          <ac:picMkLst>
            <pc:docMk/>
            <pc:sldMk cId="3784535036" sldId="281"/>
            <ac:picMk id="11" creationId="{CAB261E6-C56A-A07F-4C88-A4756B5A0406}"/>
          </ac:picMkLst>
        </pc:picChg>
        <pc:picChg chg="add del mod">
          <ac:chgData name="Robert Lehardy" userId="df30a6f4-d74a-4f05-a67d-f496bcc91330" providerId="ADAL" clId="{1E84F0A9-A6B0-1848-AB13-AC4ABD6AF320}" dt="2023-01-26T19:16:57.796" v="7743"/>
          <ac:picMkLst>
            <pc:docMk/>
            <pc:sldMk cId="3784535036" sldId="281"/>
            <ac:picMk id="12" creationId="{ED78D307-ADC8-B8C1-671F-423128AE2448}"/>
          </ac:picMkLst>
        </pc:picChg>
        <pc:picChg chg="add del mod">
          <ac:chgData name="Robert Lehardy" userId="df30a6f4-d74a-4f05-a67d-f496bcc91330" providerId="ADAL" clId="{1E84F0A9-A6B0-1848-AB13-AC4ABD6AF320}" dt="2023-02-03T16:21:31.350" v="18271" actId="478"/>
          <ac:picMkLst>
            <pc:docMk/>
            <pc:sldMk cId="3784535036" sldId="281"/>
            <ac:picMk id="13" creationId="{787042FC-E15F-C659-D2A3-84009722D2DB}"/>
          </ac:picMkLst>
        </pc:picChg>
      </pc:sldChg>
      <pc:sldChg chg="new del">
        <pc:chgData name="Robert Lehardy" userId="df30a6f4-d74a-4f05-a67d-f496bcc91330" providerId="ADAL" clId="{1E84F0A9-A6B0-1848-AB13-AC4ABD6AF320}" dt="2022-12-05T13:30:04.177" v="1450" actId="680"/>
        <pc:sldMkLst>
          <pc:docMk/>
          <pc:sldMk cId="449217556" sldId="282"/>
        </pc:sldMkLst>
      </pc:sldChg>
      <pc:sldChg chg="new del">
        <pc:chgData name="Robert Lehardy" userId="df30a6f4-d74a-4f05-a67d-f496bcc91330" providerId="ADAL" clId="{1E84F0A9-A6B0-1848-AB13-AC4ABD6AF320}" dt="2022-12-05T13:21:32.907" v="1354" actId="680"/>
        <pc:sldMkLst>
          <pc:docMk/>
          <pc:sldMk cId="877736267" sldId="282"/>
        </pc:sldMkLst>
      </pc:sldChg>
      <pc:sldChg chg="delSp modSp add del mod modShow">
        <pc:chgData name="Robert Lehardy" userId="df30a6f4-d74a-4f05-a67d-f496bcc91330" providerId="ADAL" clId="{1E84F0A9-A6B0-1848-AB13-AC4ABD6AF320}" dt="2022-12-07T13:47:17.677" v="2654" actId="2696"/>
        <pc:sldMkLst>
          <pc:docMk/>
          <pc:sldMk cId="1957195171" sldId="282"/>
        </pc:sldMkLst>
        <pc:spChg chg="mod">
          <ac:chgData name="Robert Lehardy" userId="df30a6f4-d74a-4f05-a67d-f496bcc91330" providerId="ADAL" clId="{1E84F0A9-A6B0-1848-AB13-AC4ABD6AF320}" dt="2022-12-06T21:52:54.946" v="2605" actId="20577"/>
          <ac:spMkLst>
            <pc:docMk/>
            <pc:sldMk cId="1957195171" sldId="282"/>
            <ac:spMk id="3" creationId="{00000000-0000-0000-0000-000000000000}"/>
          </ac:spMkLst>
        </pc:spChg>
        <pc:picChg chg="del">
          <ac:chgData name="Robert Lehardy" userId="df30a6f4-d74a-4f05-a67d-f496bcc91330" providerId="ADAL" clId="{1E84F0A9-A6B0-1848-AB13-AC4ABD6AF320}" dt="2022-12-05T13:30:12.049" v="1453" actId="478"/>
          <ac:picMkLst>
            <pc:docMk/>
            <pc:sldMk cId="1957195171" sldId="282"/>
            <ac:picMk id="6" creationId="{00000000-0000-0000-0000-000000000000}"/>
          </ac:picMkLst>
        </pc:picChg>
      </pc:sldChg>
      <pc:sldChg chg="add del addCm delCm">
        <pc:chgData name="Robert Lehardy" userId="df30a6f4-d74a-4f05-a67d-f496bcc91330" providerId="ADAL" clId="{1E84F0A9-A6B0-1848-AB13-AC4ABD6AF320}" dt="2022-12-05T13:21:46.817" v="1358"/>
        <pc:sldMkLst>
          <pc:docMk/>
          <pc:sldMk cId="3214846905" sldId="282"/>
        </pc:sldMkLst>
      </pc:sldChg>
      <pc:sldChg chg="modSp add del mod ord modTransition modShow">
        <pc:chgData name="Robert Lehardy" userId="df30a6f4-d74a-4f05-a67d-f496bcc91330" providerId="ADAL" clId="{1E84F0A9-A6B0-1848-AB13-AC4ABD6AF320}" dt="2023-02-07T15:24:21.522" v="32120" actId="2696"/>
        <pc:sldMkLst>
          <pc:docMk/>
          <pc:sldMk cId="2652522878" sldId="283"/>
        </pc:sldMkLst>
        <pc:spChg chg="mod">
          <ac:chgData name="Robert Lehardy" userId="df30a6f4-d74a-4f05-a67d-f496bcc91330" providerId="ADAL" clId="{1E84F0A9-A6B0-1848-AB13-AC4ABD6AF320}" dt="2022-12-05T16:44:08.266" v="2439" actId="20577"/>
          <ac:spMkLst>
            <pc:docMk/>
            <pc:sldMk cId="2652522878" sldId="283"/>
            <ac:spMk id="3" creationId="{00000000-0000-0000-0000-000000000000}"/>
          </ac:spMkLst>
        </pc:spChg>
      </pc:sldChg>
      <pc:sldChg chg="modSp add del mod ord modTransition modShow">
        <pc:chgData name="Robert Lehardy" userId="df30a6f4-d74a-4f05-a67d-f496bcc91330" providerId="ADAL" clId="{1E84F0A9-A6B0-1848-AB13-AC4ABD6AF320}" dt="2023-02-07T15:24:21.522" v="32120" actId="2696"/>
        <pc:sldMkLst>
          <pc:docMk/>
          <pc:sldMk cId="3723670505" sldId="284"/>
        </pc:sldMkLst>
        <pc:spChg chg="mod">
          <ac:chgData name="Robert Lehardy" userId="df30a6f4-d74a-4f05-a67d-f496bcc91330" providerId="ADAL" clId="{1E84F0A9-A6B0-1848-AB13-AC4ABD6AF320}" dt="2022-12-05T16:45:37.896" v="2515" actId="20577"/>
          <ac:spMkLst>
            <pc:docMk/>
            <pc:sldMk cId="3723670505" sldId="284"/>
            <ac:spMk id="3" creationId="{00000000-0000-0000-0000-000000000000}"/>
          </ac:spMkLst>
        </pc:spChg>
      </pc:sldChg>
      <pc:sldChg chg="modSp add del mod modShow modNotesTx">
        <pc:chgData name="Robert Lehardy" userId="df30a6f4-d74a-4f05-a67d-f496bcc91330" providerId="ADAL" clId="{1E84F0A9-A6B0-1848-AB13-AC4ABD6AF320}" dt="2022-12-08T16:13:19.101" v="5468" actId="2696"/>
        <pc:sldMkLst>
          <pc:docMk/>
          <pc:sldMk cId="1483649982" sldId="285"/>
        </pc:sldMkLst>
        <pc:spChg chg="mod">
          <ac:chgData name="Robert Lehardy" userId="df30a6f4-d74a-4f05-a67d-f496bcc91330" providerId="ADAL" clId="{1E84F0A9-A6B0-1848-AB13-AC4ABD6AF320}" dt="2022-12-07T13:47:09.833" v="2653" actId="255"/>
          <ac:spMkLst>
            <pc:docMk/>
            <pc:sldMk cId="1483649982" sldId="285"/>
            <ac:spMk id="2" creationId="{00000000-0000-0000-0000-000000000000}"/>
          </ac:spMkLst>
        </pc:spChg>
      </pc:sldChg>
      <pc:sldChg chg="addSp delSp modSp add del mod ord modTransition delAnim modAnim modNotesTx">
        <pc:chgData name="Robert Lehardy" userId="df30a6f4-d74a-4f05-a67d-f496bcc91330" providerId="ADAL" clId="{1E84F0A9-A6B0-1848-AB13-AC4ABD6AF320}" dt="2023-02-07T15:37:53.468" v="32205"/>
        <pc:sldMkLst>
          <pc:docMk/>
          <pc:sldMk cId="2971313471" sldId="286"/>
        </pc:sldMkLst>
        <pc:spChg chg="mod">
          <ac:chgData name="Robert Lehardy" userId="df30a6f4-d74a-4f05-a67d-f496bcc91330" providerId="ADAL" clId="{1E84F0A9-A6B0-1848-AB13-AC4ABD6AF320}" dt="2023-02-07T12:41:01.502" v="28152" actId="20577"/>
          <ac:spMkLst>
            <pc:docMk/>
            <pc:sldMk cId="2971313471" sldId="286"/>
            <ac:spMk id="2" creationId="{00000000-0000-0000-0000-000000000000}"/>
          </ac:spMkLst>
        </pc:spChg>
        <pc:spChg chg="del mod">
          <ac:chgData name="Robert Lehardy" userId="df30a6f4-d74a-4f05-a67d-f496bcc91330" providerId="ADAL" clId="{1E84F0A9-A6B0-1848-AB13-AC4ABD6AF320}" dt="2023-02-06T17:51:37.028" v="26891" actId="478"/>
          <ac:spMkLst>
            <pc:docMk/>
            <pc:sldMk cId="2971313471" sldId="286"/>
            <ac:spMk id="3" creationId="{00000000-0000-0000-0000-000000000000}"/>
          </ac:spMkLst>
        </pc:spChg>
        <pc:spChg chg="add del mod">
          <ac:chgData name="Robert Lehardy" userId="df30a6f4-d74a-4f05-a67d-f496bcc91330" providerId="ADAL" clId="{1E84F0A9-A6B0-1848-AB13-AC4ABD6AF320}" dt="2023-02-06T17:51:40.184" v="26893" actId="478"/>
          <ac:spMkLst>
            <pc:docMk/>
            <pc:sldMk cId="2971313471" sldId="286"/>
            <ac:spMk id="20" creationId="{0EE46F88-88F7-27E6-FD70-F5909FC9C51E}"/>
          </ac:spMkLst>
        </pc:spChg>
        <pc:spChg chg="add mod">
          <ac:chgData name="Robert Lehardy" userId="df30a6f4-d74a-4f05-a67d-f496bcc91330" providerId="ADAL" clId="{1E84F0A9-A6B0-1848-AB13-AC4ABD6AF320}" dt="2023-02-07T13:04:06.199" v="28775" actId="14861"/>
          <ac:spMkLst>
            <pc:docMk/>
            <pc:sldMk cId="2971313471" sldId="286"/>
            <ac:spMk id="21" creationId="{978885C5-4B05-E69E-0120-02BD87C6AD9C}"/>
          </ac:spMkLst>
        </pc:spChg>
        <pc:spChg chg="add mod">
          <ac:chgData name="Robert Lehardy" userId="df30a6f4-d74a-4f05-a67d-f496bcc91330" providerId="ADAL" clId="{1E84F0A9-A6B0-1848-AB13-AC4ABD6AF320}" dt="2023-02-07T13:04:06.199" v="28775" actId="14861"/>
          <ac:spMkLst>
            <pc:docMk/>
            <pc:sldMk cId="2971313471" sldId="286"/>
            <ac:spMk id="22" creationId="{7A2EFF2B-E7B9-F8ED-BA8E-5327AD6CEC5A}"/>
          </ac:spMkLst>
        </pc:spChg>
        <pc:spChg chg="add mod">
          <ac:chgData name="Robert Lehardy" userId="df30a6f4-d74a-4f05-a67d-f496bcc91330" providerId="ADAL" clId="{1E84F0A9-A6B0-1848-AB13-AC4ABD6AF320}" dt="2023-02-07T13:04:06.199" v="28775" actId="14861"/>
          <ac:spMkLst>
            <pc:docMk/>
            <pc:sldMk cId="2971313471" sldId="286"/>
            <ac:spMk id="23" creationId="{85EEBA5D-9446-0987-8111-1A3AC31B4378}"/>
          </ac:spMkLst>
        </pc:spChg>
        <pc:spChg chg="add mod">
          <ac:chgData name="Robert Lehardy" userId="df30a6f4-d74a-4f05-a67d-f496bcc91330" providerId="ADAL" clId="{1E84F0A9-A6B0-1848-AB13-AC4ABD6AF320}" dt="2023-02-07T13:04:06.199" v="28775" actId="14861"/>
          <ac:spMkLst>
            <pc:docMk/>
            <pc:sldMk cId="2971313471" sldId="286"/>
            <ac:spMk id="24" creationId="{FB56CAC2-D796-D3B9-8F1A-48431CDB9C8D}"/>
          </ac:spMkLst>
        </pc:spChg>
        <pc:spChg chg="add mod">
          <ac:chgData name="Robert Lehardy" userId="df30a6f4-d74a-4f05-a67d-f496bcc91330" providerId="ADAL" clId="{1E84F0A9-A6B0-1848-AB13-AC4ABD6AF320}" dt="2023-02-07T13:04:06.199" v="28775" actId="14861"/>
          <ac:spMkLst>
            <pc:docMk/>
            <pc:sldMk cId="2971313471" sldId="286"/>
            <ac:spMk id="28" creationId="{03EB7A19-005F-2207-3C4E-C79E09FF0E27}"/>
          </ac:spMkLst>
        </pc:spChg>
        <pc:spChg chg="add mod">
          <ac:chgData name="Robert Lehardy" userId="df30a6f4-d74a-4f05-a67d-f496bcc91330" providerId="ADAL" clId="{1E84F0A9-A6B0-1848-AB13-AC4ABD6AF320}" dt="2023-02-07T13:04:06.199" v="28775" actId="14861"/>
          <ac:spMkLst>
            <pc:docMk/>
            <pc:sldMk cId="2971313471" sldId="286"/>
            <ac:spMk id="29" creationId="{8C423C55-C60A-F17D-5A67-5A7E838CA914}"/>
          </ac:spMkLst>
        </pc:spChg>
        <pc:spChg chg="add mod">
          <ac:chgData name="Robert Lehardy" userId="df30a6f4-d74a-4f05-a67d-f496bcc91330" providerId="ADAL" clId="{1E84F0A9-A6B0-1848-AB13-AC4ABD6AF320}" dt="2023-02-07T13:04:06.199" v="28775" actId="14861"/>
          <ac:spMkLst>
            <pc:docMk/>
            <pc:sldMk cId="2971313471" sldId="286"/>
            <ac:spMk id="31" creationId="{DD320F26-0D8E-412A-88F0-50AA4E87C11A}"/>
          </ac:spMkLst>
        </pc:spChg>
        <pc:graphicFrameChg chg="add del mod modGraphic">
          <ac:chgData name="Robert Lehardy" userId="df30a6f4-d74a-4f05-a67d-f496bcc91330" providerId="ADAL" clId="{1E84F0A9-A6B0-1848-AB13-AC4ABD6AF320}" dt="2023-02-06T17:36:34.821" v="26534" actId="478"/>
          <ac:graphicFrameMkLst>
            <pc:docMk/>
            <pc:sldMk cId="2971313471" sldId="286"/>
            <ac:graphicFrameMk id="5" creationId="{EDE9EA53-4AFE-3EB2-62D5-96C2B05AF969}"/>
          </ac:graphicFrameMkLst>
        </pc:graphicFrameChg>
        <pc:graphicFrameChg chg="add del modGraphic">
          <ac:chgData name="Robert Lehardy" userId="df30a6f4-d74a-4f05-a67d-f496bcc91330" providerId="ADAL" clId="{1E84F0A9-A6B0-1848-AB13-AC4ABD6AF320}" dt="2023-02-06T17:39:25.902" v="26595" actId="478"/>
          <ac:graphicFrameMkLst>
            <pc:docMk/>
            <pc:sldMk cId="2971313471" sldId="286"/>
            <ac:graphicFrameMk id="6" creationId="{91C13BB6-72EF-2B93-730C-2AD7A6483804}"/>
          </ac:graphicFrameMkLst>
        </pc:graphicFrameChg>
        <pc:graphicFrameChg chg="add del modGraphic">
          <ac:chgData name="Robert Lehardy" userId="df30a6f4-d74a-4f05-a67d-f496bcc91330" providerId="ADAL" clId="{1E84F0A9-A6B0-1848-AB13-AC4ABD6AF320}" dt="2023-02-06T17:40:27.351" v="26597" actId="478"/>
          <ac:graphicFrameMkLst>
            <pc:docMk/>
            <pc:sldMk cId="2971313471" sldId="286"/>
            <ac:graphicFrameMk id="7" creationId="{6DAD46EC-BF0C-2D3E-4C5D-40953861AF08}"/>
          </ac:graphicFrameMkLst>
        </pc:graphicFrameChg>
        <pc:graphicFrameChg chg="add del modGraphic">
          <ac:chgData name="Robert Lehardy" userId="df30a6f4-d74a-4f05-a67d-f496bcc91330" providerId="ADAL" clId="{1E84F0A9-A6B0-1848-AB13-AC4ABD6AF320}" dt="2023-02-06T17:41:27.247" v="26599" actId="478"/>
          <ac:graphicFrameMkLst>
            <pc:docMk/>
            <pc:sldMk cId="2971313471" sldId="286"/>
            <ac:graphicFrameMk id="8" creationId="{E5AE2FD6-3402-DC37-1B31-FA40FE51EDDE}"/>
          </ac:graphicFrameMkLst>
        </pc:graphicFrameChg>
        <pc:graphicFrameChg chg="add del mod modGraphic">
          <ac:chgData name="Robert Lehardy" userId="df30a6f4-d74a-4f05-a67d-f496bcc91330" providerId="ADAL" clId="{1E84F0A9-A6B0-1848-AB13-AC4ABD6AF320}" dt="2023-02-06T17:42:03.247" v="26628" actId="478"/>
          <ac:graphicFrameMkLst>
            <pc:docMk/>
            <pc:sldMk cId="2971313471" sldId="286"/>
            <ac:graphicFrameMk id="9" creationId="{AFDBEB8C-A045-D65F-4E26-352AF35A6E23}"/>
          </ac:graphicFrameMkLst>
        </pc:graphicFrameChg>
        <pc:graphicFrameChg chg="add del mod modGraphic">
          <ac:chgData name="Robert Lehardy" userId="df30a6f4-d74a-4f05-a67d-f496bcc91330" providerId="ADAL" clId="{1E84F0A9-A6B0-1848-AB13-AC4ABD6AF320}" dt="2023-02-06T17:43:40.277" v="26663" actId="478"/>
          <ac:graphicFrameMkLst>
            <pc:docMk/>
            <pc:sldMk cId="2971313471" sldId="286"/>
            <ac:graphicFrameMk id="10" creationId="{7E3D77FF-28AE-D9BE-BC1C-B6B51FEBCEBB}"/>
          </ac:graphicFrameMkLst>
        </pc:graphicFrameChg>
        <pc:graphicFrameChg chg="add del mod modGraphic">
          <ac:chgData name="Robert Lehardy" userId="df30a6f4-d74a-4f05-a67d-f496bcc91330" providerId="ADAL" clId="{1E84F0A9-A6B0-1848-AB13-AC4ABD6AF320}" dt="2023-02-06T17:44:11.202" v="26687" actId="478"/>
          <ac:graphicFrameMkLst>
            <pc:docMk/>
            <pc:sldMk cId="2971313471" sldId="286"/>
            <ac:graphicFrameMk id="11" creationId="{1DB1220C-62FD-34C2-E49A-DA9175EEF9D3}"/>
          </ac:graphicFrameMkLst>
        </pc:graphicFrameChg>
        <pc:graphicFrameChg chg="add del modGraphic">
          <ac:chgData name="Robert Lehardy" userId="df30a6f4-d74a-4f05-a67d-f496bcc91330" providerId="ADAL" clId="{1E84F0A9-A6B0-1848-AB13-AC4ABD6AF320}" dt="2023-02-06T17:44:56.030" v="26689" actId="478"/>
          <ac:graphicFrameMkLst>
            <pc:docMk/>
            <pc:sldMk cId="2971313471" sldId="286"/>
            <ac:graphicFrameMk id="12" creationId="{38D83594-11E5-7250-B2DE-194FD3287D9A}"/>
          </ac:graphicFrameMkLst>
        </pc:graphicFrameChg>
        <pc:graphicFrameChg chg="add del mod modGraphic">
          <ac:chgData name="Robert Lehardy" userId="df30a6f4-d74a-4f05-a67d-f496bcc91330" providerId="ADAL" clId="{1E84F0A9-A6B0-1848-AB13-AC4ABD6AF320}" dt="2023-02-06T17:47:14.462" v="26773" actId="478"/>
          <ac:graphicFrameMkLst>
            <pc:docMk/>
            <pc:sldMk cId="2971313471" sldId="286"/>
            <ac:graphicFrameMk id="13" creationId="{1B6C5AC0-80D0-3638-D275-9141996D86E7}"/>
          </ac:graphicFrameMkLst>
        </pc:graphicFrameChg>
        <pc:graphicFrameChg chg="add del mod modGraphic">
          <ac:chgData name="Robert Lehardy" userId="df30a6f4-d74a-4f05-a67d-f496bcc91330" providerId="ADAL" clId="{1E84F0A9-A6B0-1848-AB13-AC4ABD6AF320}" dt="2023-02-06T17:47:27.194" v="26776" actId="478"/>
          <ac:graphicFrameMkLst>
            <pc:docMk/>
            <pc:sldMk cId="2971313471" sldId="286"/>
            <ac:graphicFrameMk id="14" creationId="{2A947DBE-F7D6-FC10-D508-15ED6CEBC821}"/>
          </ac:graphicFrameMkLst>
        </pc:graphicFrameChg>
        <pc:graphicFrameChg chg="add del mod modGraphic">
          <ac:chgData name="Robert Lehardy" userId="df30a6f4-d74a-4f05-a67d-f496bcc91330" providerId="ADAL" clId="{1E84F0A9-A6B0-1848-AB13-AC4ABD6AF320}" dt="2023-02-06T17:47:57.597" v="26782" actId="478"/>
          <ac:graphicFrameMkLst>
            <pc:docMk/>
            <pc:sldMk cId="2971313471" sldId="286"/>
            <ac:graphicFrameMk id="15" creationId="{C05DF280-FC39-20A0-0B03-BA1411E4D0C3}"/>
          </ac:graphicFrameMkLst>
        </pc:graphicFrameChg>
        <pc:graphicFrameChg chg="add del mod modGraphic">
          <ac:chgData name="Robert Lehardy" userId="df30a6f4-d74a-4f05-a67d-f496bcc91330" providerId="ADAL" clId="{1E84F0A9-A6B0-1848-AB13-AC4ABD6AF320}" dt="2023-02-06T17:48:46.384" v="26803" actId="478"/>
          <ac:graphicFrameMkLst>
            <pc:docMk/>
            <pc:sldMk cId="2971313471" sldId="286"/>
            <ac:graphicFrameMk id="16" creationId="{5B15631E-8F5C-34BF-003B-87B49881E9EE}"/>
          </ac:graphicFrameMkLst>
        </pc:graphicFrameChg>
        <pc:graphicFrameChg chg="add del mod modGraphic">
          <ac:chgData name="Robert Lehardy" userId="df30a6f4-d74a-4f05-a67d-f496bcc91330" providerId="ADAL" clId="{1E84F0A9-A6B0-1848-AB13-AC4ABD6AF320}" dt="2023-02-06T17:50:58.317" v="26846" actId="478"/>
          <ac:graphicFrameMkLst>
            <pc:docMk/>
            <pc:sldMk cId="2971313471" sldId="286"/>
            <ac:graphicFrameMk id="17" creationId="{4D2E2FE0-F080-AB25-3923-1DD695B27505}"/>
          </ac:graphicFrameMkLst>
        </pc:graphicFrameChg>
        <pc:graphicFrameChg chg="add del mod modGraphic">
          <ac:chgData name="Robert Lehardy" userId="df30a6f4-d74a-4f05-a67d-f496bcc91330" providerId="ADAL" clId="{1E84F0A9-A6B0-1848-AB13-AC4ABD6AF320}" dt="2023-02-06T18:13:45.142" v="27320" actId="478"/>
          <ac:graphicFrameMkLst>
            <pc:docMk/>
            <pc:sldMk cId="2971313471" sldId="286"/>
            <ac:graphicFrameMk id="18" creationId="{25E17E0F-4775-18FF-4F53-5AB37621C2FD}"/>
          </ac:graphicFrameMkLst>
        </pc:graphicFrameChg>
        <pc:picChg chg="add del mod">
          <ac:chgData name="Robert Lehardy" userId="df30a6f4-d74a-4f05-a67d-f496bcc91330" providerId="ADAL" clId="{1E84F0A9-A6B0-1848-AB13-AC4ABD6AF320}" dt="2023-02-03T14:36:17.816" v="12561" actId="478"/>
          <ac:picMkLst>
            <pc:docMk/>
            <pc:sldMk cId="2971313471" sldId="286"/>
            <ac:picMk id="4" creationId="{44D89F88-C23E-CBB1-FFCB-31518B7A4F17}"/>
          </ac:picMkLst>
        </pc:picChg>
        <pc:cxnChg chg="add mod">
          <ac:chgData name="Robert Lehardy" userId="df30a6f4-d74a-4f05-a67d-f496bcc91330" providerId="ADAL" clId="{1E84F0A9-A6B0-1848-AB13-AC4ABD6AF320}" dt="2023-02-06T18:26:05.669" v="27780" actId="1076"/>
          <ac:cxnSpMkLst>
            <pc:docMk/>
            <pc:sldMk cId="2971313471" sldId="286"/>
            <ac:cxnSpMk id="26" creationId="{301F37F6-028B-19D7-5BF3-73CAEC1D1F3B}"/>
          </ac:cxnSpMkLst>
        </pc:cxnChg>
        <pc:cxnChg chg="add mod">
          <ac:chgData name="Robert Lehardy" userId="df30a6f4-d74a-4f05-a67d-f496bcc91330" providerId="ADAL" clId="{1E84F0A9-A6B0-1848-AB13-AC4ABD6AF320}" dt="2023-02-06T18:26:05.669" v="27780" actId="1076"/>
          <ac:cxnSpMkLst>
            <pc:docMk/>
            <pc:sldMk cId="2971313471" sldId="286"/>
            <ac:cxnSpMk id="27" creationId="{2D9A7C96-A3B0-7E63-E2E6-3B3539BB81C0}"/>
          </ac:cxnSpMkLst>
        </pc:cxnChg>
        <pc:cxnChg chg="add mod">
          <ac:chgData name="Robert Lehardy" userId="df30a6f4-d74a-4f05-a67d-f496bcc91330" providerId="ADAL" clId="{1E84F0A9-A6B0-1848-AB13-AC4ABD6AF320}" dt="2023-02-07T13:04:52.401" v="28781" actId="14100"/>
          <ac:cxnSpMkLst>
            <pc:docMk/>
            <pc:sldMk cId="2971313471" sldId="286"/>
            <ac:cxnSpMk id="33" creationId="{D8A20780-63F0-7B11-97E5-32332D88A5C0}"/>
          </ac:cxnSpMkLst>
        </pc:cxnChg>
        <pc:cxnChg chg="add mod">
          <ac:chgData name="Robert Lehardy" userId="df30a6f4-d74a-4f05-a67d-f496bcc91330" providerId="ADAL" clId="{1E84F0A9-A6B0-1848-AB13-AC4ABD6AF320}" dt="2023-02-07T13:04:48.048" v="28779" actId="14100"/>
          <ac:cxnSpMkLst>
            <pc:docMk/>
            <pc:sldMk cId="2971313471" sldId="286"/>
            <ac:cxnSpMk id="34" creationId="{A9B50AF0-6340-A046-9E82-9DD0AFB59A04}"/>
          </ac:cxnSpMkLst>
        </pc:cxnChg>
        <pc:cxnChg chg="add mod">
          <ac:chgData name="Robert Lehardy" userId="df30a6f4-d74a-4f05-a67d-f496bcc91330" providerId="ADAL" clId="{1E84F0A9-A6B0-1848-AB13-AC4ABD6AF320}" dt="2023-02-07T13:04:50.196" v="28780" actId="14100"/>
          <ac:cxnSpMkLst>
            <pc:docMk/>
            <pc:sldMk cId="2971313471" sldId="286"/>
            <ac:cxnSpMk id="37" creationId="{9EB2AD88-0DA8-06F1-E802-0745E0AE7D0B}"/>
          </ac:cxnSpMkLst>
        </pc:cxnChg>
      </pc:sldChg>
      <pc:sldChg chg="addSp delSp modSp add mod ord modTransition delAnim modAnim modNotesTx">
        <pc:chgData name="Robert Lehardy" userId="df30a6f4-d74a-4f05-a67d-f496bcc91330" providerId="ADAL" clId="{1E84F0A9-A6B0-1848-AB13-AC4ABD6AF320}" dt="2023-02-07T15:37:53.468" v="32205"/>
        <pc:sldMkLst>
          <pc:docMk/>
          <pc:sldMk cId="169414640" sldId="287"/>
        </pc:sldMkLst>
        <pc:spChg chg="mod">
          <ac:chgData name="Robert Lehardy" userId="df30a6f4-d74a-4f05-a67d-f496bcc91330" providerId="ADAL" clId="{1E84F0A9-A6B0-1848-AB13-AC4ABD6AF320}" dt="2023-02-07T12:41:59.250" v="28170" actId="20577"/>
          <ac:spMkLst>
            <pc:docMk/>
            <pc:sldMk cId="169414640" sldId="287"/>
            <ac:spMk id="2" creationId="{00000000-0000-0000-0000-000000000000}"/>
          </ac:spMkLst>
        </pc:spChg>
        <pc:spChg chg="mod">
          <ac:chgData name="Robert Lehardy" userId="df30a6f4-d74a-4f05-a67d-f496bcc91330" providerId="ADAL" clId="{1E84F0A9-A6B0-1848-AB13-AC4ABD6AF320}" dt="2023-02-07T12:53:24.321" v="28666" actId="5793"/>
          <ac:spMkLst>
            <pc:docMk/>
            <pc:sldMk cId="169414640" sldId="287"/>
            <ac:spMk id="3" creationId="{00000000-0000-0000-0000-000000000000}"/>
          </ac:spMkLst>
        </pc:spChg>
        <pc:spChg chg="add del">
          <ac:chgData name="Robert Lehardy" userId="df30a6f4-d74a-4f05-a67d-f496bcc91330" providerId="ADAL" clId="{1E84F0A9-A6B0-1848-AB13-AC4ABD6AF320}" dt="2023-02-02T20:32:44.890" v="8219"/>
          <ac:spMkLst>
            <pc:docMk/>
            <pc:sldMk cId="169414640" sldId="287"/>
            <ac:spMk id="5" creationId="{E178F7D4-2F3A-304E-6AFC-4408E2C9A9AB}"/>
          </ac:spMkLst>
        </pc:spChg>
        <pc:spChg chg="add del mod">
          <ac:chgData name="Robert Lehardy" userId="df30a6f4-d74a-4f05-a67d-f496bcc91330" providerId="ADAL" clId="{1E84F0A9-A6B0-1848-AB13-AC4ABD6AF320}" dt="2023-02-02T20:32:44.319" v="8218"/>
          <ac:spMkLst>
            <pc:docMk/>
            <pc:sldMk cId="169414640" sldId="287"/>
            <ac:spMk id="6" creationId="{EB2F0DBB-9429-D3CD-67C6-0356E784AE6F}"/>
          </ac:spMkLst>
        </pc:spChg>
        <pc:spChg chg="add mod">
          <ac:chgData name="Robert Lehardy" userId="df30a6f4-d74a-4f05-a67d-f496bcc91330" providerId="ADAL" clId="{1E84F0A9-A6B0-1848-AB13-AC4ABD6AF320}" dt="2023-02-07T13:07:00.127" v="28825" actId="14100"/>
          <ac:spMkLst>
            <pc:docMk/>
            <pc:sldMk cId="169414640" sldId="287"/>
            <ac:spMk id="7" creationId="{1AC6A7C6-8A20-EE33-B39F-15A91E55C6B0}"/>
          </ac:spMkLst>
        </pc:spChg>
        <pc:picChg chg="add del mod">
          <ac:chgData name="Robert Lehardy" userId="df30a6f4-d74a-4f05-a67d-f496bcc91330" providerId="ADAL" clId="{1E84F0A9-A6B0-1848-AB13-AC4ABD6AF320}" dt="2023-02-03T14:36:14.638" v="12560" actId="478"/>
          <ac:picMkLst>
            <pc:docMk/>
            <pc:sldMk cId="169414640" sldId="287"/>
            <ac:picMk id="4" creationId="{CA71C9FB-BC77-D5E7-D696-1E830BC6A4F7}"/>
          </ac:picMkLst>
        </pc:picChg>
        <pc:picChg chg="add mod">
          <ac:chgData name="Robert Lehardy" userId="df30a6f4-d74a-4f05-a67d-f496bcc91330" providerId="ADAL" clId="{1E84F0A9-A6B0-1848-AB13-AC4ABD6AF320}" dt="2023-02-07T13:07:03.743" v="28826" actId="1076"/>
          <ac:picMkLst>
            <pc:docMk/>
            <pc:sldMk cId="169414640" sldId="287"/>
            <ac:picMk id="1028" creationId="{BB37857F-B1DB-C981-11BE-5710CB64993C}"/>
          </ac:picMkLst>
        </pc:picChg>
      </pc:sldChg>
      <pc:sldChg chg="add del">
        <pc:chgData name="Robert Lehardy" userId="df30a6f4-d74a-4f05-a67d-f496bcc91330" providerId="ADAL" clId="{1E84F0A9-A6B0-1848-AB13-AC4ABD6AF320}" dt="2022-12-07T15:50:21.208" v="4168" actId="2696"/>
        <pc:sldMkLst>
          <pc:docMk/>
          <pc:sldMk cId="525774468" sldId="288"/>
        </pc:sldMkLst>
      </pc:sldChg>
      <pc:sldChg chg="addSp delSp modSp add del mod ord delAnim modAnim modShow modNotesTx">
        <pc:chgData name="Robert Lehardy" userId="df30a6f4-d74a-4f05-a67d-f496bcc91330" providerId="ADAL" clId="{1E84F0A9-A6B0-1848-AB13-AC4ABD6AF320}" dt="2023-02-01T13:53:37.534" v="7782" actId="2696"/>
        <pc:sldMkLst>
          <pc:docMk/>
          <pc:sldMk cId="762825453" sldId="288"/>
        </pc:sldMkLst>
        <pc:spChg chg="mod">
          <ac:chgData name="Robert Lehardy" userId="df30a6f4-d74a-4f05-a67d-f496bcc91330" providerId="ADAL" clId="{1E84F0A9-A6B0-1848-AB13-AC4ABD6AF320}" dt="2022-12-28T15:02:21.741" v="7171" actId="20577"/>
          <ac:spMkLst>
            <pc:docMk/>
            <pc:sldMk cId="762825453" sldId="288"/>
            <ac:spMk id="2" creationId="{00000000-0000-0000-0000-000000000000}"/>
          </ac:spMkLst>
        </pc:spChg>
        <pc:spChg chg="add mod">
          <ac:chgData name="Robert Lehardy" userId="df30a6f4-d74a-4f05-a67d-f496bcc91330" providerId="ADAL" clId="{1E84F0A9-A6B0-1848-AB13-AC4ABD6AF320}" dt="2022-12-28T14:52:07.134" v="7033" actId="478"/>
          <ac:spMkLst>
            <pc:docMk/>
            <pc:sldMk cId="762825453" sldId="288"/>
            <ac:spMk id="4" creationId="{7A3EF2E8-043D-5391-2D22-EEA1C7BDEB66}"/>
          </ac:spMkLst>
        </pc:spChg>
        <pc:spChg chg="add mod">
          <ac:chgData name="Robert Lehardy" userId="df30a6f4-d74a-4f05-a67d-f496bcc91330" providerId="ADAL" clId="{1E84F0A9-A6B0-1848-AB13-AC4ABD6AF320}" dt="2022-12-28T15:01:45.451" v="7156" actId="692"/>
          <ac:spMkLst>
            <pc:docMk/>
            <pc:sldMk cId="762825453" sldId="288"/>
            <ac:spMk id="6" creationId="{5A2A9432-37FD-F4B6-89CB-6AAACF8FD49F}"/>
          </ac:spMkLst>
        </pc:spChg>
        <pc:graphicFrameChg chg="del">
          <ac:chgData name="Robert Lehardy" userId="df30a6f4-d74a-4f05-a67d-f496bcc91330" providerId="ADAL" clId="{1E84F0A9-A6B0-1848-AB13-AC4ABD6AF320}" dt="2022-12-28T14:52:07.134" v="7033" actId="478"/>
          <ac:graphicFrameMkLst>
            <pc:docMk/>
            <pc:sldMk cId="762825453" sldId="288"/>
            <ac:graphicFrameMk id="7" creationId="{C79E4844-0586-BDF6-7581-81E2F03645F1}"/>
          </ac:graphicFrameMkLst>
        </pc:graphicFrameChg>
      </pc:sldChg>
      <pc:sldChg chg="new del">
        <pc:chgData name="Robert Lehardy" userId="df30a6f4-d74a-4f05-a67d-f496bcc91330" providerId="ADAL" clId="{1E84F0A9-A6B0-1848-AB13-AC4ABD6AF320}" dt="2022-12-28T14:51:52.381" v="7008" actId="2696"/>
        <pc:sldMkLst>
          <pc:docMk/>
          <pc:sldMk cId="1101641964" sldId="288"/>
        </pc:sldMkLst>
      </pc:sldChg>
      <pc:sldChg chg="addSp delSp modSp add mod modTransition delAnim modShow modNotesTx">
        <pc:chgData name="Robert Lehardy" userId="df30a6f4-d74a-4f05-a67d-f496bcc91330" providerId="ADAL" clId="{1E84F0A9-A6B0-1848-AB13-AC4ABD6AF320}" dt="2023-02-07T15:37:53.468" v="32205"/>
        <pc:sldMkLst>
          <pc:docMk/>
          <pc:sldMk cId="3860040825" sldId="289"/>
        </pc:sldMkLst>
        <pc:spChg chg="mod">
          <ac:chgData name="Robert Lehardy" userId="df30a6f4-d74a-4f05-a67d-f496bcc91330" providerId="ADAL" clId="{1E84F0A9-A6B0-1848-AB13-AC4ABD6AF320}" dt="2023-02-01T13:51:12.040" v="7775" actId="20577"/>
          <ac:spMkLst>
            <pc:docMk/>
            <pc:sldMk cId="3860040825" sldId="289"/>
            <ac:spMk id="2" creationId="{00000000-0000-0000-0000-000000000000}"/>
          </ac:spMkLst>
        </pc:spChg>
        <pc:spChg chg="add mod">
          <ac:chgData name="Robert Lehardy" userId="df30a6f4-d74a-4f05-a67d-f496bcc91330" providerId="ADAL" clId="{1E84F0A9-A6B0-1848-AB13-AC4ABD6AF320}" dt="2023-02-02T22:00:50.463" v="11278" actId="400"/>
          <ac:spMkLst>
            <pc:docMk/>
            <pc:sldMk cId="3860040825" sldId="289"/>
            <ac:spMk id="4" creationId="{CF8F1812-8DAC-9637-7BB0-A4A25F71DE5D}"/>
          </ac:spMkLst>
        </pc:spChg>
        <pc:graphicFrameChg chg="del">
          <ac:chgData name="Robert Lehardy" userId="df30a6f4-d74a-4f05-a67d-f496bcc91330" providerId="ADAL" clId="{1E84F0A9-A6B0-1848-AB13-AC4ABD6AF320}" dt="2023-02-01T13:51:02.892" v="7753" actId="478"/>
          <ac:graphicFrameMkLst>
            <pc:docMk/>
            <pc:sldMk cId="3860040825" sldId="289"/>
            <ac:graphicFrameMk id="7" creationId="{C79E4844-0586-BDF6-7581-81E2F03645F1}"/>
          </ac:graphicFrameMkLst>
        </pc:graphicFrameChg>
        <pc:picChg chg="del">
          <ac:chgData name="Robert Lehardy" userId="df30a6f4-d74a-4f05-a67d-f496bcc91330" providerId="ADAL" clId="{1E84F0A9-A6B0-1848-AB13-AC4ABD6AF320}" dt="2023-02-01T13:53:13.324" v="7780" actId="478"/>
          <ac:picMkLst>
            <pc:docMk/>
            <pc:sldMk cId="3860040825" sldId="289"/>
            <ac:picMk id="5" creationId="{3DE8CBB3-1E1F-B970-11E6-5EF74512D6F3}"/>
          </ac:picMkLst>
        </pc:picChg>
      </pc:sldChg>
      <pc:sldChg chg="add del mod modShow">
        <pc:chgData name="Robert Lehardy" userId="df30a6f4-d74a-4f05-a67d-f496bcc91330" providerId="ADAL" clId="{1E84F0A9-A6B0-1848-AB13-AC4ABD6AF320}" dt="2023-02-02T21:30:42.560" v="9945" actId="2696"/>
        <pc:sldMkLst>
          <pc:docMk/>
          <pc:sldMk cId="1555209149" sldId="290"/>
        </pc:sldMkLst>
      </pc:sldChg>
      <pc:sldChg chg="modSp add del mod modShow">
        <pc:chgData name="Robert Lehardy" userId="df30a6f4-d74a-4f05-a67d-f496bcc91330" providerId="ADAL" clId="{1E84F0A9-A6B0-1848-AB13-AC4ABD6AF320}" dt="2023-02-02T21:57:34.985" v="11266" actId="2696"/>
        <pc:sldMkLst>
          <pc:docMk/>
          <pc:sldMk cId="683168404" sldId="291"/>
        </pc:sldMkLst>
        <pc:spChg chg="mod">
          <ac:chgData name="Robert Lehardy" userId="df30a6f4-d74a-4f05-a67d-f496bcc91330" providerId="ADAL" clId="{1E84F0A9-A6B0-1848-AB13-AC4ABD6AF320}" dt="2023-02-01T13:52:37.368" v="7778" actId="27636"/>
          <ac:spMkLst>
            <pc:docMk/>
            <pc:sldMk cId="683168404" sldId="291"/>
            <ac:spMk id="3" creationId="{00000000-0000-0000-0000-000000000000}"/>
          </ac:spMkLst>
        </pc:spChg>
      </pc:sldChg>
      <pc:sldChg chg="add del mod modShow">
        <pc:chgData name="Robert Lehardy" userId="df30a6f4-d74a-4f05-a67d-f496bcc91330" providerId="ADAL" clId="{1E84F0A9-A6B0-1848-AB13-AC4ABD6AF320}" dt="2023-02-02T21:57:34.985" v="11266" actId="2696"/>
        <pc:sldMkLst>
          <pc:docMk/>
          <pc:sldMk cId="2407459114" sldId="292"/>
        </pc:sldMkLst>
      </pc:sldChg>
      <pc:sldChg chg="addSp delSp modSp add del mod modTransition delAnim modShow modNotesTx">
        <pc:chgData name="Robert Lehardy" userId="df30a6f4-d74a-4f05-a67d-f496bcc91330" providerId="ADAL" clId="{1E84F0A9-A6B0-1848-AB13-AC4ABD6AF320}" dt="2023-02-07T15:23:49.997" v="32116" actId="2696"/>
        <pc:sldMkLst>
          <pc:docMk/>
          <pc:sldMk cId="1679867610" sldId="293"/>
        </pc:sldMkLst>
        <pc:spChg chg="mod">
          <ac:chgData name="Robert Lehardy" userId="df30a6f4-d74a-4f05-a67d-f496bcc91330" providerId="ADAL" clId="{1E84F0A9-A6B0-1848-AB13-AC4ABD6AF320}" dt="2023-02-01T13:58:46.872" v="7856" actId="20577"/>
          <ac:spMkLst>
            <pc:docMk/>
            <pc:sldMk cId="1679867610" sldId="293"/>
            <ac:spMk id="2" creationId="{00000000-0000-0000-0000-000000000000}"/>
          </ac:spMkLst>
        </pc:spChg>
        <pc:spChg chg="add mod">
          <ac:chgData name="Robert Lehardy" userId="df30a6f4-d74a-4f05-a67d-f496bcc91330" providerId="ADAL" clId="{1E84F0A9-A6B0-1848-AB13-AC4ABD6AF320}" dt="2023-02-01T14:00:15.467" v="7965" actId="20577"/>
          <ac:spMkLst>
            <pc:docMk/>
            <pc:sldMk cId="1679867610" sldId="293"/>
            <ac:spMk id="4" creationId="{D39C95A5-19DA-D7FA-7F31-09D67B9C9C6C}"/>
          </ac:spMkLst>
        </pc:spChg>
        <pc:graphicFrameChg chg="del">
          <ac:chgData name="Robert Lehardy" userId="df30a6f4-d74a-4f05-a67d-f496bcc91330" providerId="ADAL" clId="{1E84F0A9-A6B0-1848-AB13-AC4ABD6AF320}" dt="2023-02-01T13:57:46.536" v="7837" actId="478"/>
          <ac:graphicFrameMkLst>
            <pc:docMk/>
            <pc:sldMk cId="1679867610" sldId="293"/>
            <ac:graphicFrameMk id="7" creationId="{C79E4844-0586-BDF6-7581-81E2F03645F1}"/>
          </ac:graphicFrameMkLst>
        </pc:graphicFrameChg>
        <pc:picChg chg="del">
          <ac:chgData name="Robert Lehardy" userId="df30a6f4-d74a-4f05-a67d-f496bcc91330" providerId="ADAL" clId="{1E84F0A9-A6B0-1848-AB13-AC4ABD6AF320}" dt="2023-02-01T13:57:42.052" v="7835" actId="478"/>
          <ac:picMkLst>
            <pc:docMk/>
            <pc:sldMk cId="1679867610" sldId="293"/>
            <ac:picMk id="5" creationId="{3DE8CBB3-1E1F-B970-11E6-5EF74512D6F3}"/>
          </ac:picMkLst>
        </pc:picChg>
      </pc:sldChg>
      <pc:sldChg chg="add del">
        <pc:chgData name="Robert Lehardy" userId="df30a6f4-d74a-4f05-a67d-f496bcc91330" providerId="ADAL" clId="{1E84F0A9-A6B0-1848-AB13-AC4ABD6AF320}" dt="2023-02-01T13:57:14.558" v="7830"/>
        <pc:sldMkLst>
          <pc:docMk/>
          <pc:sldMk cId="2260784813" sldId="293"/>
        </pc:sldMkLst>
      </pc:sldChg>
      <pc:sldChg chg="modSp add del mod modTransition modShow">
        <pc:chgData name="Robert Lehardy" userId="df30a6f4-d74a-4f05-a67d-f496bcc91330" providerId="ADAL" clId="{1E84F0A9-A6B0-1848-AB13-AC4ABD6AF320}" dt="2023-02-07T15:23:47.018" v="32115" actId="2696"/>
        <pc:sldMkLst>
          <pc:docMk/>
          <pc:sldMk cId="160359711" sldId="294"/>
        </pc:sldMkLst>
        <pc:spChg chg="mod">
          <ac:chgData name="Robert Lehardy" userId="df30a6f4-d74a-4f05-a67d-f496bcc91330" providerId="ADAL" clId="{1E84F0A9-A6B0-1848-AB13-AC4ABD6AF320}" dt="2023-02-01T14:00:46.900" v="7973"/>
          <ac:spMkLst>
            <pc:docMk/>
            <pc:sldMk cId="160359711" sldId="294"/>
            <ac:spMk id="4" creationId="{D39C95A5-19DA-D7FA-7F31-09D67B9C9C6C}"/>
          </ac:spMkLst>
        </pc:spChg>
      </pc:sldChg>
      <pc:sldChg chg="add del">
        <pc:chgData name="Robert Lehardy" userId="df30a6f4-d74a-4f05-a67d-f496bcc91330" providerId="ADAL" clId="{1E84F0A9-A6B0-1848-AB13-AC4ABD6AF320}" dt="2023-02-01T14:00:19.304" v="7966" actId="2696"/>
        <pc:sldMkLst>
          <pc:docMk/>
          <pc:sldMk cId="2121212064" sldId="294"/>
        </pc:sldMkLst>
      </pc:sldChg>
      <pc:sldChg chg="add del">
        <pc:chgData name="Robert Lehardy" userId="df30a6f4-d74a-4f05-a67d-f496bcc91330" providerId="ADAL" clId="{1E84F0A9-A6B0-1848-AB13-AC4ABD6AF320}" dt="2023-02-01T14:06:58.869" v="8137" actId="2696"/>
        <pc:sldMkLst>
          <pc:docMk/>
          <pc:sldMk cId="1203942494" sldId="295"/>
        </pc:sldMkLst>
      </pc:sldChg>
      <pc:sldChg chg="add del">
        <pc:chgData name="Robert Lehardy" userId="df30a6f4-d74a-4f05-a67d-f496bcc91330" providerId="ADAL" clId="{1E84F0A9-A6B0-1848-AB13-AC4ABD6AF320}" dt="2023-02-01T14:00:19.316" v="7967" actId="2696"/>
        <pc:sldMkLst>
          <pc:docMk/>
          <pc:sldMk cId="1387568951" sldId="295"/>
        </pc:sldMkLst>
      </pc:sldChg>
      <pc:sldChg chg="modSp add del mod modTransition modShow">
        <pc:chgData name="Robert Lehardy" userId="df30a6f4-d74a-4f05-a67d-f496bcc91330" providerId="ADAL" clId="{1E84F0A9-A6B0-1848-AB13-AC4ABD6AF320}" dt="2023-02-03T16:42:30.318" v="19011" actId="2696"/>
        <pc:sldMkLst>
          <pc:docMk/>
          <pc:sldMk cId="1402444710" sldId="296"/>
        </pc:sldMkLst>
        <pc:spChg chg="mod">
          <ac:chgData name="Robert Lehardy" userId="df30a6f4-d74a-4f05-a67d-f496bcc91330" providerId="ADAL" clId="{1E84F0A9-A6B0-1848-AB13-AC4ABD6AF320}" dt="2023-02-01T14:01:08.022" v="7977"/>
          <ac:spMkLst>
            <pc:docMk/>
            <pc:sldMk cId="1402444710" sldId="296"/>
            <ac:spMk id="4" creationId="{D39C95A5-19DA-D7FA-7F31-09D67B9C9C6C}"/>
          </ac:spMkLst>
        </pc:spChg>
      </pc:sldChg>
      <pc:sldChg chg="add del">
        <pc:chgData name="Robert Lehardy" userId="df30a6f4-d74a-4f05-a67d-f496bcc91330" providerId="ADAL" clId="{1E84F0A9-A6B0-1848-AB13-AC4ABD6AF320}" dt="2023-02-01T14:00:19.326" v="7968" actId="2696"/>
        <pc:sldMkLst>
          <pc:docMk/>
          <pc:sldMk cId="1445466462" sldId="296"/>
        </pc:sldMkLst>
      </pc:sldChg>
      <pc:sldChg chg="add del">
        <pc:chgData name="Robert Lehardy" userId="df30a6f4-d74a-4f05-a67d-f496bcc91330" providerId="ADAL" clId="{1E84F0A9-A6B0-1848-AB13-AC4ABD6AF320}" dt="2023-02-01T14:00:19.338" v="7969" actId="2696"/>
        <pc:sldMkLst>
          <pc:docMk/>
          <pc:sldMk cId="1389033196" sldId="297"/>
        </pc:sldMkLst>
      </pc:sldChg>
      <pc:sldChg chg="modSp add del mod modTransition modShow">
        <pc:chgData name="Robert Lehardy" userId="df30a6f4-d74a-4f05-a67d-f496bcc91330" providerId="ADAL" clId="{1E84F0A9-A6B0-1848-AB13-AC4ABD6AF320}" dt="2023-02-07T15:23:41.867" v="32114" actId="2696"/>
        <pc:sldMkLst>
          <pc:docMk/>
          <pc:sldMk cId="3490291624" sldId="297"/>
        </pc:sldMkLst>
        <pc:spChg chg="mod">
          <ac:chgData name="Robert Lehardy" userId="df30a6f4-d74a-4f05-a67d-f496bcc91330" providerId="ADAL" clId="{1E84F0A9-A6B0-1848-AB13-AC4ABD6AF320}" dt="2023-02-01T14:04:57.509" v="8060" actId="20577"/>
          <ac:spMkLst>
            <pc:docMk/>
            <pc:sldMk cId="3490291624" sldId="297"/>
            <ac:spMk id="4" creationId="{D39C95A5-19DA-D7FA-7F31-09D67B9C9C6C}"/>
          </ac:spMkLst>
        </pc:spChg>
      </pc:sldChg>
      <pc:sldChg chg="modSp add del mod modTransition modShow">
        <pc:chgData name="Robert Lehardy" userId="df30a6f4-d74a-4f05-a67d-f496bcc91330" providerId="ADAL" clId="{1E84F0A9-A6B0-1848-AB13-AC4ABD6AF320}" dt="2023-02-07T14:37:40.276" v="30325" actId="2696"/>
        <pc:sldMkLst>
          <pc:docMk/>
          <pc:sldMk cId="1642695209" sldId="298"/>
        </pc:sldMkLst>
        <pc:spChg chg="mod">
          <ac:chgData name="Robert Lehardy" userId="df30a6f4-d74a-4f05-a67d-f496bcc91330" providerId="ADAL" clId="{1E84F0A9-A6B0-1848-AB13-AC4ABD6AF320}" dt="2023-02-01T14:03:11.960" v="8003"/>
          <ac:spMkLst>
            <pc:docMk/>
            <pc:sldMk cId="1642695209" sldId="298"/>
            <ac:spMk id="4" creationId="{D39C95A5-19DA-D7FA-7F31-09D67B9C9C6C}"/>
          </ac:spMkLst>
        </pc:spChg>
      </pc:sldChg>
      <pc:sldChg chg="add del">
        <pc:chgData name="Robert Lehardy" userId="df30a6f4-d74a-4f05-a67d-f496bcc91330" providerId="ADAL" clId="{1E84F0A9-A6B0-1848-AB13-AC4ABD6AF320}" dt="2023-02-01T14:02:53.031" v="8000"/>
        <pc:sldMkLst>
          <pc:docMk/>
          <pc:sldMk cId="1875438190" sldId="299"/>
        </pc:sldMkLst>
      </pc:sldChg>
      <pc:sldChg chg="modSp add mod ord modTransition modShow modNotesTx">
        <pc:chgData name="Robert Lehardy" userId="df30a6f4-d74a-4f05-a67d-f496bcc91330" providerId="ADAL" clId="{1E84F0A9-A6B0-1848-AB13-AC4ABD6AF320}" dt="2023-02-07T15:37:53.468" v="32205"/>
        <pc:sldMkLst>
          <pc:docMk/>
          <pc:sldMk cId="3906197862" sldId="299"/>
        </pc:sldMkLst>
        <pc:spChg chg="mod">
          <ac:chgData name="Robert Lehardy" userId="df30a6f4-d74a-4f05-a67d-f496bcc91330" providerId="ADAL" clId="{1E84F0A9-A6B0-1848-AB13-AC4ABD6AF320}" dt="2023-02-01T14:04:38.228" v="8028" actId="20577"/>
          <ac:spMkLst>
            <pc:docMk/>
            <pc:sldMk cId="3906197862" sldId="299"/>
            <ac:spMk id="2" creationId="{00000000-0000-0000-0000-000000000000}"/>
          </ac:spMkLst>
        </pc:spChg>
        <pc:spChg chg="mod">
          <ac:chgData name="Robert Lehardy" userId="df30a6f4-d74a-4f05-a67d-f496bcc91330" providerId="ADAL" clId="{1E84F0A9-A6B0-1848-AB13-AC4ABD6AF320}" dt="2023-02-01T14:03:36.359" v="8015" actId="20577"/>
          <ac:spMkLst>
            <pc:docMk/>
            <pc:sldMk cId="3906197862" sldId="299"/>
            <ac:spMk id="4" creationId="{D39C95A5-19DA-D7FA-7F31-09D67B9C9C6C}"/>
          </ac:spMkLst>
        </pc:spChg>
      </pc:sldChg>
      <pc:sldChg chg="modSp add del mod ord modTransition modShow">
        <pc:chgData name="Robert Lehardy" userId="df30a6f4-d74a-4f05-a67d-f496bcc91330" providerId="ADAL" clId="{1E84F0A9-A6B0-1848-AB13-AC4ABD6AF320}" dt="2023-02-07T15:23:52.461" v="32117" actId="2696"/>
        <pc:sldMkLst>
          <pc:docMk/>
          <pc:sldMk cId="1066605733" sldId="300"/>
        </pc:sldMkLst>
        <pc:spChg chg="mod">
          <ac:chgData name="Robert Lehardy" userId="df30a6f4-d74a-4f05-a67d-f496bcc91330" providerId="ADAL" clId="{1E84F0A9-A6B0-1848-AB13-AC4ABD6AF320}" dt="2023-02-01T14:06:23.820" v="8135" actId="20577"/>
          <ac:spMkLst>
            <pc:docMk/>
            <pc:sldMk cId="1066605733" sldId="300"/>
            <ac:spMk id="2" creationId="{00000000-0000-0000-0000-000000000000}"/>
          </ac:spMkLst>
        </pc:spChg>
        <pc:spChg chg="mod">
          <ac:chgData name="Robert Lehardy" userId="df30a6f4-d74a-4f05-a67d-f496bcc91330" providerId="ADAL" clId="{1E84F0A9-A6B0-1848-AB13-AC4ABD6AF320}" dt="2023-02-01T14:07:32.471" v="8169"/>
          <ac:spMkLst>
            <pc:docMk/>
            <pc:sldMk cId="1066605733" sldId="300"/>
            <ac:spMk id="4" creationId="{D39C95A5-19DA-D7FA-7F31-09D67B9C9C6C}"/>
          </ac:spMkLst>
        </pc:spChg>
      </pc:sldChg>
      <pc:sldChg chg="modSp add del mod modTransition">
        <pc:chgData name="Robert Lehardy" userId="df30a6f4-d74a-4f05-a67d-f496bcc91330" providerId="ADAL" clId="{1E84F0A9-A6B0-1848-AB13-AC4ABD6AF320}" dt="2023-02-03T16:42:18.433" v="19010" actId="2696"/>
        <pc:sldMkLst>
          <pc:docMk/>
          <pc:sldMk cId="3394351828" sldId="301"/>
        </pc:sldMkLst>
        <pc:spChg chg="mod">
          <ac:chgData name="Robert Lehardy" userId="df30a6f4-d74a-4f05-a67d-f496bcc91330" providerId="ADAL" clId="{1E84F0A9-A6B0-1848-AB13-AC4ABD6AF320}" dt="2023-02-01T14:09:53.624" v="8187" actId="20577"/>
          <ac:spMkLst>
            <pc:docMk/>
            <pc:sldMk cId="3394351828" sldId="301"/>
            <ac:spMk id="2" creationId="{00000000-0000-0000-0000-000000000000}"/>
          </ac:spMkLst>
        </pc:spChg>
        <pc:spChg chg="mod">
          <ac:chgData name="Robert Lehardy" userId="df30a6f4-d74a-4f05-a67d-f496bcc91330" providerId="ADAL" clId="{1E84F0A9-A6B0-1848-AB13-AC4ABD6AF320}" dt="2023-02-01T15:55:49.297" v="8210" actId="27636"/>
          <ac:spMkLst>
            <pc:docMk/>
            <pc:sldMk cId="3394351828" sldId="301"/>
            <ac:spMk id="4" creationId="{D39C95A5-19DA-D7FA-7F31-09D67B9C9C6C}"/>
          </ac:spMkLst>
        </pc:spChg>
      </pc:sldChg>
      <pc:sldChg chg="add del">
        <pc:chgData name="Robert Lehardy" userId="df30a6f4-d74a-4f05-a67d-f496bcc91330" providerId="ADAL" clId="{1E84F0A9-A6B0-1848-AB13-AC4ABD6AF320}" dt="2023-02-01T14:05:43.652" v="8087"/>
        <pc:sldMkLst>
          <pc:docMk/>
          <pc:sldMk cId="3991540928" sldId="301"/>
        </pc:sldMkLst>
      </pc:sldChg>
      <pc:sldChg chg="add del">
        <pc:chgData name="Robert Lehardy" userId="df30a6f4-d74a-4f05-a67d-f496bcc91330" providerId="ADAL" clId="{1E84F0A9-A6B0-1848-AB13-AC4ABD6AF320}" dt="2023-02-02T22:01:11.158" v="11279" actId="2696"/>
        <pc:sldMkLst>
          <pc:docMk/>
          <pc:sldMk cId="252238909" sldId="302"/>
        </pc:sldMkLst>
      </pc:sldChg>
      <pc:sldChg chg="add del modTransition">
        <pc:chgData name="Robert Lehardy" userId="df30a6f4-d74a-4f05-a67d-f496bcc91330" providerId="ADAL" clId="{1E84F0A9-A6B0-1848-AB13-AC4ABD6AF320}" dt="2023-02-07T14:35:56.972" v="30316" actId="2696"/>
        <pc:sldMkLst>
          <pc:docMk/>
          <pc:sldMk cId="2847261379" sldId="303"/>
        </pc:sldMkLst>
      </pc:sldChg>
      <pc:sldChg chg="modSp add del mod modTransition">
        <pc:chgData name="Robert Lehardy" userId="df30a6f4-d74a-4f05-a67d-f496bcc91330" providerId="ADAL" clId="{1E84F0A9-A6B0-1848-AB13-AC4ABD6AF320}" dt="2023-02-03T17:19:31.202" v="21458" actId="2696"/>
        <pc:sldMkLst>
          <pc:docMk/>
          <pc:sldMk cId="530574516" sldId="304"/>
        </pc:sldMkLst>
        <pc:spChg chg="mod">
          <ac:chgData name="Robert Lehardy" userId="df30a6f4-d74a-4f05-a67d-f496bcc91330" providerId="ADAL" clId="{1E84F0A9-A6B0-1848-AB13-AC4ABD6AF320}" dt="2023-02-02T20:25:45.936" v="8215" actId="27636"/>
          <ac:spMkLst>
            <pc:docMk/>
            <pc:sldMk cId="530574516" sldId="304"/>
            <ac:spMk id="3" creationId="{00000000-0000-0000-0000-000000000000}"/>
          </ac:spMkLst>
        </pc:spChg>
      </pc:sldChg>
      <pc:sldChg chg="add del modTransition">
        <pc:chgData name="Robert Lehardy" userId="df30a6f4-d74a-4f05-a67d-f496bcc91330" providerId="ADAL" clId="{1E84F0A9-A6B0-1848-AB13-AC4ABD6AF320}" dt="2023-02-03T17:19:36.787" v="21459" actId="2696"/>
        <pc:sldMkLst>
          <pc:docMk/>
          <pc:sldMk cId="456439226" sldId="305"/>
        </pc:sldMkLst>
      </pc:sldChg>
      <pc:sldChg chg="add del modTransition">
        <pc:chgData name="Robert Lehardy" userId="df30a6f4-d74a-4f05-a67d-f496bcc91330" providerId="ADAL" clId="{1E84F0A9-A6B0-1848-AB13-AC4ABD6AF320}" dt="2023-02-07T14:35:58.331" v="30317" actId="2696"/>
        <pc:sldMkLst>
          <pc:docMk/>
          <pc:sldMk cId="873068824" sldId="306"/>
        </pc:sldMkLst>
      </pc:sldChg>
      <pc:sldChg chg="add del modTransition">
        <pc:chgData name="Robert Lehardy" userId="df30a6f4-d74a-4f05-a67d-f496bcc91330" providerId="ADAL" clId="{1E84F0A9-A6B0-1848-AB13-AC4ABD6AF320}" dt="2023-02-03T17:22:18.297" v="21511" actId="2696"/>
        <pc:sldMkLst>
          <pc:docMk/>
          <pc:sldMk cId="575911317" sldId="307"/>
        </pc:sldMkLst>
      </pc:sldChg>
      <pc:sldChg chg="add del modTransition">
        <pc:chgData name="Robert Lehardy" userId="df30a6f4-d74a-4f05-a67d-f496bcc91330" providerId="ADAL" clId="{1E84F0A9-A6B0-1848-AB13-AC4ABD6AF320}" dt="2023-02-07T14:35:59.243" v="30318" actId="2696"/>
        <pc:sldMkLst>
          <pc:docMk/>
          <pc:sldMk cId="4139750995" sldId="308"/>
        </pc:sldMkLst>
      </pc:sldChg>
      <pc:sldChg chg="add del modTransition">
        <pc:chgData name="Robert Lehardy" userId="df30a6f4-d74a-4f05-a67d-f496bcc91330" providerId="ADAL" clId="{1E84F0A9-A6B0-1848-AB13-AC4ABD6AF320}" dt="2023-02-07T14:35:59.888" v="30319" actId="2696"/>
        <pc:sldMkLst>
          <pc:docMk/>
          <pc:sldMk cId="42921391" sldId="309"/>
        </pc:sldMkLst>
      </pc:sldChg>
      <pc:sldChg chg="add del modTransition">
        <pc:chgData name="Robert Lehardy" userId="df30a6f4-d74a-4f05-a67d-f496bcc91330" providerId="ADAL" clId="{1E84F0A9-A6B0-1848-AB13-AC4ABD6AF320}" dt="2023-02-03T17:22:54.142" v="21513" actId="2696"/>
        <pc:sldMkLst>
          <pc:docMk/>
          <pc:sldMk cId="718206220" sldId="310"/>
        </pc:sldMkLst>
      </pc:sldChg>
      <pc:sldChg chg="modSp add del mod modTransition">
        <pc:chgData name="Robert Lehardy" userId="df30a6f4-d74a-4f05-a67d-f496bcc91330" providerId="ADAL" clId="{1E84F0A9-A6B0-1848-AB13-AC4ABD6AF320}" dt="2023-02-03T17:22:50.884" v="21512" actId="2696"/>
        <pc:sldMkLst>
          <pc:docMk/>
          <pc:sldMk cId="4292791819" sldId="311"/>
        </pc:sldMkLst>
        <pc:spChg chg="mod">
          <ac:chgData name="Robert Lehardy" userId="df30a6f4-d74a-4f05-a67d-f496bcc91330" providerId="ADAL" clId="{1E84F0A9-A6B0-1848-AB13-AC4ABD6AF320}" dt="2023-02-02T20:25:45.876" v="8214" actId="27636"/>
          <ac:spMkLst>
            <pc:docMk/>
            <pc:sldMk cId="4292791819" sldId="311"/>
            <ac:spMk id="2" creationId="{00000000-0000-0000-0000-000000000000}"/>
          </ac:spMkLst>
        </pc:spChg>
      </pc:sldChg>
      <pc:sldChg chg="addSp delSp modSp add del mod modTransition delAnim modAnim modNotesTx">
        <pc:chgData name="Robert Lehardy" userId="df30a6f4-d74a-4f05-a67d-f496bcc91330" providerId="ADAL" clId="{1E84F0A9-A6B0-1848-AB13-AC4ABD6AF320}" dt="2023-02-06T18:02:42.073" v="27201" actId="2696"/>
        <pc:sldMkLst>
          <pc:docMk/>
          <pc:sldMk cId="641303472" sldId="312"/>
        </pc:sldMkLst>
        <pc:spChg chg="mod">
          <ac:chgData name="Robert Lehardy" userId="df30a6f4-d74a-4f05-a67d-f496bcc91330" providerId="ADAL" clId="{1E84F0A9-A6B0-1848-AB13-AC4ABD6AF320}" dt="2023-02-06T17:32:19.712" v="26483" actId="20577"/>
          <ac:spMkLst>
            <pc:docMk/>
            <pc:sldMk cId="641303472" sldId="312"/>
            <ac:spMk id="2" creationId="{00000000-0000-0000-0000-000000000000}"/>
          </ac:spMkLst>
        </pc:spChg>
        <pc:spChg chg="del mod">
          <ac:chgData name="Robert Lehardy" userId="df30a6f4-d74a-4f05-a67d-f496bcc91330" providerId="ADAL" clId="{1E84F0A9-A6B0-1848-AB13-AC4ABD6AF320}" dt="2023-02-06T17:57:41.027" v="27007" actId="478"/>
          <ac:spMkLst>
            <pc:docMk/>
            <pc:sldMk cId="641303472" sldId="312"/>
            <ac:spMk id="3" creationId="{00000000-0000-0000-0000-000000000000}"/>
          </ac:spMkLst>
        </pc:spChg>
        <pc:spChg chg="add mod">
          <ac:chgData name="Robert Lehardy" userId="df30a6f4-d74a-4f05-a67d-f496bcc91330" providerId="ADAL" clId="{1E84F0A9-A6B0-1848-AB13-AC4ABD6AF320}" dt="2023-02-06T17:57:41.027" v="27007" actId="478"/>
          <ac:spMkLst>
            <pc:docMk/>
            <pc:sldMk cId="641303472" sldId="312"/>
            <ac:spMk id="6" creationId="{DC74A3DE-07DF-8913-9DE4-62430DB15FC1}"/>
          </ac:spMkLst>
        </pc:spChg>
        <pc:graphicFrameChg chg="add mod">
          <ac:chgData name="Robert Lehardy" userId="df30a6f4-d74a-4f05-a67d-f496bcc91330" providerId="ADAL" clId="{1E84F0A9-A6B0-1848-AB13-AC4ABD6AF320}" dt="2023-02-06T17:57:41.421" v="27008"/>
          <ac:graphicFrameMkLst>
            <pc:docMk/>
            <pc:sldMk cId="641303472" sldId="312"/>
            <ac:graphicFrameMk id="7" creationId="{64977A26-3349-680B-2166-6F31DB03458F}"/>
          </ac:graphicFrameMkLst>
        </pc:graphicFrameChg>
        <pc:picChg chg="del">
          <ac:chgData name="Robert Lehardy" userId="df30a6f4-d74a-4f05-a67d-f496bcc91330" providerId="ADAL" clId="{1E84F0A9-A6B0-1848-AB13-AC4ABD6AF320}" dt="2023-02-03T14:36:21.528" v="12562" actId="478"/>
          <ac:picMkLst>
            <pc:docMk/>
            <pc:sldMk cId="641303472" sldId="312"/>
            <ac:picMk id="4" creationId="{44D89F88-C23E-CBB1-FFCB-31518B7A4F17}"/>
          </ac:picMkLst>
        </pc:picChg>
      </pc:sldChg>
      <pc:sldChg chg="delSp modSp add del mod delAnim modAnim modNotesTx">
        <pc:chgData name="Robert Lehardy" userId="df30a6f4-d74a-4f05-a67d-f496bcc91330" providerId="ADAL" clId="{1E84F0A9-A6B0-1848-AB13-AC4ABD6AF320}" dt="2023-02-02T21:43:37.812" v="10520" actId="2696"/>
        <pc:sldMkLst>
          <pc:docMk/>
          <pc:sldMk cId="1490239219" sldId="313"/>
        </pc:sldMkLst>
        <pc:spChg chg="mod">
          <ac:chgData name="Robert Lehardy" userId="df30a6f4-d74a-4f05-a67d-f496bcc91330" providerId="ADAL" clId="{1E84F0A9-A6B0-1848-AB13-AC4ABD6AF320}" dt="2023-02-02T21:35:26.602" v="10132" actId="20577"/>
          <ac:spMkLst>
            <pc:docMk/>
            <pc:sldMk cId="1490239219" sldId="313"/>
            <ac:spMk id="2" creationId="{00000000-0000-0000-0000-000000000000}"/>
          </ac:spMkLst>
        </pc:spChg>
        <pc:spChg chg="mod">
          <ac:chgData name="Robert Lehardy" userId="df30a6f4-d74a-4f05-a67d-f496bcc91330" providerId="ADAL" clId="{1E84F0A9-A6B0-1848-AB13-AC4ABD6AF320}" dt="2023-02-02T21:41:54.705" v="10239" actId="21"/>
          <ac:spMkLst>
            <pc:docMk/>
            <pc:sldMk cId="1490239219" sldId="313"/>
            <ac:spMk id="3" creationId="{00000000-0000-0000-0000-000000000000}"/>
          </ac:spMkLst>
        </pc:spChg>
        <pc:picChg chg="del">
          <ac:chgData name="Robert Lehardy" userId="df30a6f4-d74a-4f05-a67d-f496bcc91330" providerId="ADAL" clId="{1E84F0A9-A6B0-1848-AB13-AC4ABD6AF320}" dt="2023-02-02T21:31:51.551" v="9947" actId="478"/>
          <ac:picMkLst>
            <pc:docMk/>
            <pc:sldMk cId="1490239219" sldId="313"/>
            <ac:picMk id="4" creationId="{44D89F88-C23E-CBB1-FFCB-31518B7A4F17}"/>
          </ac:picMkLst>
        </pc:picChg>
      </pc:sldChg>
      <pc:sldChg chg="addSp modSp add mod modTransition modAnim modNotesTx">
        <pc:chgData name="Robert Lehardy" userId="df30a6f4-d74a-4f05-a67d-f496bcc91330" providerId="ADAL" clId="{1E84F0A9-A6B0-1848-AB13-AC4ABD6AF320}" dt="2023-02-07T15:37:53.468" v="32205"/>
        <pc:sldMkLst>
          <pc:docMk/>
          <pc:sldMk cId="819538126" sldId="314"/>
        </pc:sldMkLst>
        <pc:spChg chg="mod">
          <ac:chgData name="Robert Lehardy" userId="df30a6f4-d74a-4f05-a67d-f496bcc91330" providerId="ADAL" clId="{1E84F0A9-A6B0-1848-AB13-AC4ABD6AF320}" dt="2023-02-02T21:51:13.036" v="10978" actId="20577"/>
          <ac:spMkLst>
            <pc:docMk/>
            <pc:sldMk cId="819538126" sldId="314"/>
            <ac:spMk id="2" creationId="{00000000-0000-0000-0000-000000000000}"/>
          </ac:spMkLst>
        </pc:spChg>
        <pc:spChg chg="mod">
          <ac:chgData name="Robert Lehardy" userId="df30a6f4-d74a-4f05-a67d-f496bcc91330" providerId="ADAL" clId="{1E84F0A9-A6B0-1848-AB13-AC4ABD6AF320}" dt="2023-02-07T15:06:33.364" v="31474" actId="27636"/>
          <ac:spMkLst>
            <pc:docMk/>
            <pc:sldMk cId="819538126" sldId="314"/>
            <ac:spMk id="3" creationId="{00000000-0000-0000-0000-000000000000}"/>
          </ac:spMkLst>
        </pc:spChg>
        <pc:picChg chg="add mod">
          <ac:chgData name="Robert Lehardy" userId="df30a6f4-d74a-4f05-a67d-f496bcc91330" providerId="ADAL" clId="{1E84F0A9-A6B0-1848-AB13-AC4ABD6AF320}" dt="2023-02-07T15:08:09.272" v="31673" actId="1036"/>
          <ac:picMkLst>
            <pc:docMk/>
            <pc:sldMk cId="819538126" sldId="314"/>
            <ac:picMk id="10242" creationId="{63BFAF56-82E5-0C69-4200-0A50B490C590}"/>
          </ac:picMkLst>
        </pc:picChg>
      </pc:sldChg>
      <pc:sldChg chg="addSp delSp modSp add mod ord modTransition delAnim modAnim modNotesTx">
        <pc:chgData name="Robert Lehardy" userId="df30a6f4-d74a-4f05-a67d-f496bcc91330" providerId="ADAL" clId="{1E84F0A9-A6B0-1848-AB13-AC4ABD6AF320}" dt="2023-02-07T15:37:53.468" v="32205"/>
        <pc:sldMkLst>
          <pc:docMk/>
          <pc:sldMk cId="96445805" sldId="315"/>
        </pc:sldMkLst>
        <pc:spChg chg="mod">
          <ac:chgData name="Robert Lehardy" userId="df30a6f4-d74a-4f05-a67d-f496bcc91330" providerId="ADAL" clId="{1E84F0A9-A6B0-1848-AB13-AC4ABD6AF320}" dt="2023-02-07T13:07:48.596" v="28837" actId="20577"/>
          <ac:spMkLst>
            <pc:docMk/>
            <pc:sldMk cId="96445805" sldId="315"/>
            <ac:spMk id="3" creationId="{00000000-0000-0000-0000-000000000000}"/>
          </ac:spMkLst>
        </pc:spChg>
        <pc:picChg chg="del">
          <ac:chgData name="Robert Lehardy" userId="df30a6f4-d74a-4f05-a67d-f496bcc91330" providerId="ADAL" clId="{1E84F0A9-A6B0-1848-AB13-AC4ABD6AF320}" dt="2023-02-03T14:36:26.305" v="12563" actId="478"/>
          <ac:picMkLst>
            <pc:docMk/>
            <pc:sldMk cId="96445805" sldId="315"/>
            <ac:picMk id="4" creationId="{CA71C9FB-BC77-D5E7-D696-1E830BC6A4F7}"/>
          </ac:picMkLst>
        </pc:picChg>
        <pc:picChg chg="add mod modCrop">
          <ac:chgData name="Robert Lehardy" userId="df30a6f4-d74a-4f05-a67d-f496bcc91330" providerId="ADAL" clId="{1E84F0A9-A6B0-1848-AB13-AC4ABD6AF320}" dt="2023-02-07T13:01:35.396" v="28695" actId="1076"/>
          <ac:picMkLst>
            <pc:docMk/>
            <pc:sldMk cId="96445805" sldId="315"/>
            <ac:picMk id="6" creationId="{FA740BD8-9CE5-70FD-223F-16233EC33E3B}"/>
          </ac:picMkLst>
        </pc:picChg>
        <pc:picChg chg="add mod">
          <ac:chgData name="Robert Lehardy" userId="df30a6f4-d74a-4f05-a67d-f496bcc91330" providerId="ADAL" clId="{1E84F0A9-A6B0-1848-AB13-AC4ABD6AF320}" dt="2023-02-07T13:01:41.262" v="28697" actId="1076"/>
          <ac:picMkLst>
            <pc:docMk/>
            <pc:sldMk cId="96445805" sldId="315"/>
            <ac:picMk id="7" creationId="{5AC73131-9125-16CA-9B76-A055E507538E}"/>
          </ac:picMkLst>
        </pc:picChg>
        <pc:picChg chg="add del mod">
          <ac:chgData name="Robert Lehardy" userId="df30a6f4-d74a-4f05-a67d-f496bcc91330" providerId="ADAL" clId="{1E84F0A9-A6B0-1848-AB13-AC4ABD6AF320}" dt="2023-02-07T13:00:52.259" v="28679" actId="478"/>
          <ac:picMkLst>
            <pc:docMk/>
            <pc:sldMk cId="96445805" sldId="315"/>
            <ac:picMk id="2050" creationId="{5944C5DA-59F1-D1B5-B9D7-7AD93D888D80}"/>
          </ac:picMkLst>
        </pc:picChg>
      </pc:sldChg>
      <pc:sldChg chg="modSp add del mod">
        <pc:chgData name="Robert Lehardy" userId="df30a6f4-d74a-4f05-a67d-f496bcc91330" providerId="ADAL" clId="{1E84F0A9-A6B0-1848-AB13-AC4ABD6AF320}" dt="2023-02-02T21:56:30.525" v="11166" actId="2696"/>
        <pc:sldMkLst>
          <pc:docMk/>
          <pc:sldMk cId="1593627705" sldId="315"/>
        </pc:sldMkLst>
        <pc:spChg chg="mod">
          <ac:chgData name="Robert Lehardy" userId="df30a6f4-d74a-4f05-a67d-f496bcc91330" providerId="ADAL" clId="{1E84F0A9-A6B0-1848-AB13-AC4ABD6AF320}" dt="2023-02-02T21:52:36.930" v="10992" actId="20577"/>
          <ac:spMkLst>
            <pc:docMk/>
            <pc:sldMk cId="1593627705" sldId="315"/>
            <ac:spMk id="2" creationId="{00000000-0000-0000-0000-000000000000}"/>
          </ac:spMkLst>
        </pc:spChg>
        <pc:spChg chg="mod">
          <ac:chgData name="Robert Lehardy" userId="df30a6f4-d74a-4f05-a67d-f496bcc91330" providerId="ADAL" clId="{1E84F0A9-A6B0-1848-AB13-AC4ABD6AF320}" dt="2023-02-02T21:56:14.694" v="11165" actId="255"/>
          <ac:spMkLst>
            <pc:docMk/>
            <pc:sldMk cId="1593627705" sldId="315"/>
            <ac:spMk id="3" creationId="{00000000-0000-0000-0000-000000000000}"/>
          </ac:spMkLst>
        </pc:spChg>
      </pc:sldChg>
      <pc:sldChg chg="new del">
        <pc:chgData name="Robert Lehardy" userId="df30a6f4-d74a-4f05-a67d-f496bcc91330" providerId="ADAL" clId="{1E84F0A9-A6B0-1848-AB13-AC4ABD6AF320}" dt="2023-02-03T14:27:51.947" v="12284" actId="2696"/>
        <pc:sldMkLst>
          <pc:docMk/>
          <pc:sldMk cId="1779162278" sldId="315"/>
        </pc:sldMkLst>
      </pc:sldChg>
      <pc:sldChg chg="modSp add del mod">
        <pc:chgData name="Robert Lehardy" userId="df30a6f4-d74a-4f05-a67d-f496bcc91330" providerId="ADAL" clId="{1E84F0A9-A6B0-1848-AB13-AC4ABD6AF320}" dt="2023-02-03T14:41:33.928" v="12652" actId="2696"/>
        <pc:sldMkLst>
          <pc:docMk/>
          <pc:sldMk cId="1664994695" sldId="316"/>
        </pc:sldMkLst>
        <pc:spChg chg="mod">
          <ac:chgData name="Robert Lehardy" userId="df30a6f4-d74a-4f05-a67d-f496bcc91330" providerId="ADAL" clId="{1E84F0A9-A6B0-1848-AB13-AC4ABD6AF320}" dt="2023-02-03T14:40:41.763" v="12607" actId="20577"/>
          <ac:spMkLst>
            <pc:docMk/>
            <pc:sldMk cId="1664994695" sldId="316"/>
            <ac:spMk id="2" creationId="{00000000-0000-0000-0000-000000000000}"/>
          </ac:spMkLst>
        </pc:spChg>
      </pc:sldChg>
      <pc:sldChg chg="addSp delSp modSp add mod modTransition modAnim modNotesTx">
        <pc:chgData name="Robert Lehardy" userId="df30a6f4-d74a-4f05-a67d-f496bcc91330" providerId="ADAL" clId="{1E84F0A9-A6B0-1848-AB13-AC4ABD6AF320}" dt="2023-02-07T15:37:53.468" v="32205"/>
        <pc:sldMkLst>
          <pc:docMk/>
          <pc:sldMk cId="4058712331" sldId="317"/>
        </pc:sldMkLst>
        <pc:spChg chg="mod">
          <ac:chgData name="Robert Lehardy" userId="df30a6f4-d74a-4f05-a67d-f496bcc91330" providerId="ADAL" clId="{1E84F0A9-A6B0-1848-AB13-AC4ABD6AF320}" dt="2023-02-07T14:04:35.957" v="29468" actId="20577"/>
          <ac:spMkLst>
            <pc:docMk/>
            <pc:sldMk cId="4058712331" sldId="317"/>
            <ac:spMk id="2" creationId="{00000000-0000-0000-0000-000000000000}"/>
          </ac:spMkLst>
        </pc:spChg>
        <pc:spChg chg="mod">
          <ac:chgData name="Robert Lehardy" userId="df30a6f4-d74a-4f05-a67d-f496bcc91330" providerId="ADAL" clId="{1E84F0A9-A6B0-1848-AB13-AC4ABD6AF320}" dt="2023-02-07T14:11:25.880" v="29703" actId="14100"/>
          <ac:spMkLst>
            <pc:docMk/>
            <pc:sldMk cId="4058712331" sldId="317"/>
            <ac:spMk id="3" creationId="{00000000-0000-0000-0000-000000000000}"/>
          </ac:spMkLst>
        </pc:spChg>
        <pc:spChg chg="add mod">
          <ac:chgData name="Robert Lehardy" userId="df30a6f4-d74a-4f05-a67d-f496bcc91330" providerId="ADAL" clId="{1E84F0A9-A6B0-1848-AB13-AC4ABD6AF320}" dt="2023-02-07T12:51:12.172" v="28623" actId="255"/>
          <ac:spMkLst>
            <pc:docMk/>
            <pc:sldMk cId="4058712331" sldId="317"/>
            <ac:spMk id="4" creationId="{7D4D3138-B315-06AF-AAC2-034FAE225884}"/>
          </ac:spMkLst>
        </pc:spChg>
        <pc:spChg chg="add mod">
          <ac:chgData name="Robert Lehardy" userId="df30a6f4-d74a-4f05-a67d-f496bcc91330" providerId="ADAL" clId="{1E84F0A9-A6B0-1848-AB13-AC4ABD6AF320}" dt="2023-02-06T15:44:47.493" v="25842" actId="21"/>
          <ac:spMkLst>
            <pc:docMk/>
            <pc:sldMk cId="4058712331" sldId="317"/>
            <ac:spMk id="5" creationId="{D73172F9-FFC7-CD98-3932-22405F6DF958}"/>
          </ac:spMkLst>
        </pc:spChg>
        <pc:spChg chg="add del">
          <ac:chgData name="Robert Lehardy" userId="df30a6f4-d74a-4f05-a67d-f496bcc91330" providerId="ADAL" clId="{1E84F0A9-A6B0-1848-AB13-AC4ABD6AF320}" dt="2023-02-07T14:06:23.787" v="29528" actId="22"/>
          <ac:spMkLst>
            <pc:docMk/>
            <pc:sldMk cId="4058712331" sldId="317"/>
            <ac:spMk id="7" creationId="{25BB06D9-CD66-B5A4-0984-FD5E1EE69D61}"/>
          </ac:spMkLst>
        </pc:spChg>
        <pc:spChg chg="add mod">
          <ac:chgData name="Robert Lehardy" userId="df30a6f4-d74a-4f05-a67d-f496bcc91330" providerId="ADAL" clId="{1E84F0A9-A6B0-1848-AB13-AC4ABD6AF320}" dt="2023-02-07T14:07:23.075" v="29585" actId="1076"/>
          <ac:spMkLst>
            <pc:docMk/>
            <pc:sldMk cId="4058712331" sldId="317"/>
            <ac:spMk id="8" creationId="{A137A0E0-F3AD-9505-7615-FA36201ECA83}"/>
          </ac:spMkLst>
        </pc:spChg>
        <pc:spChg chg="add mod">
          <ac:chgData name="Robert Lehardy" userId="df30a6f4-d74a-4f05-a67d-f496bcc91330" providerId="ADAL" clId="{1E84F0A9-A6B0-1848-AB13-AC4ABD6AF320}" dt="2023-02-07T14:07:53.314" v="29589" actId="1076"/>
          <ac:spMkLst>
            <pc:docMk/>
            <pc:sldMk cId="4058712331" sldId="317"/>
            <ac:spMk id="9" creationId="{7E5DC9F0-80D6-2935-A5D8-A9B24C258C10}"/>
          </ac:spMkLst>
        </pc:spChg>
        <pc:spChg chg="add mod">
          <ac:chgData name="Robert Lehardy" userId="df30a6f4-d74a-4f05-a67d-f496bcc91330" providerId="ADAL" clId="{1E84F0A9-A6B0-1848-AB13-AC4ABD6AF320}" dt="2023-02-07T14:38:51.144" v="30328" actId="1076"/>
          <ac:spMkLst>
            <pc:docMk/>
            <pc:sldMk cId="4058712331" sldId="317"/>
            <ac:spMk id="10" creationId="{214F1BA7-8F60-A666-240B-C7CDBE29879D}"/>
          </ac:spMkLst>
        </pc:spChg>
        <pc:spChg chg="add mod">
          <ac:chgData name="Robert Lehardy" userId="df30a6f4-d74a-4f05-a67d-f496bcc91330" providerId="ADAL" clId="{1E84F0A9-A6B0-1848-AB13-AC4ABD6AF320}" dt="2023-02-07T14:08:19.143" v="29593" actId="1076"/>
          <ac:spMkLst>
            <pc:docMk/>
            <pc:sldMk cId="4058712331" sldId="317"/>
            <ac:spMk id="11" creationId="{264C6EFB-A3EF-DB59-D5FC-9C37A7DD8DD2}"/>
          </ac:spMkLst>
        </pc:spChg>
        <pc:spChg chg="add mod">
          <ac:chgData name="Robert Lehardy" userId="df30a6f4-d74a-4f05-a67d-f496bcc91330" providerId="ADAL" clId="{1E84F0A9-A6B0-1848-AB13-AC4ABD6AF320}" dt="2023-02-07T14:38:54.029" v="30332" actId="1037"/>
          <ac:spMkLst>
            <pc:docMk/>
            <pc:sldMk cId="4058712331" sldId="317"/>
            <ac:spMk id="12" creationId="{C67575A6-9907-0B3A-8A09-59AAB1473EDF}"/>
          </ac:spMkLst>
        </pc:spChg>
        <pc:spChg chg="add del">
          <ac:chgData name="Robert Lehardy" userId="df30a6f4-d74a-4f05-a67d-f496bcc91330" providerId="ADAL" clId="{1E84F0A9-A6B0-1848-AB13-AC4ABD6AF320}" dt="2023-02-07T14:09:12.712" v="29599" actId="478"/>
          <ac:spMkLst>
            <pc:docMk/>
            <pc:sldMk cId="4058712331" sldId="317"/>
            <ac:spMk id="13" creationId="{2171C777-4B4A-6B0D-18B4-A8363084307F}"/>
          </ac:spMkLst>
        </pc:spChg>
        <pc:spChg chg="add mod">
          <ac:chgData name="Robert Lehardy" userId="df30a6f4-d74a-4f05-a67d-f496bcc91330" providerId="ADAL" clId="{1E84F0A9-A6B0-1848-AB13-AC4ABD6AF320}" dt="2023-02-07T14:39:21.290" v="30337" actId="115"/>
          <ac:spMkLst>
            <pc:docMk/>
            <pc:sldMk cId="4058712331" sldId="317"/>
            <ac:spMk id="14" creationId="{F90769B7-265C-D3C5-A1DF-2A9A129F7914}"/>
          </ac:spMkLst>
        </pc:spChg>
        <pc:spChg chg="add mod">
          <ac:chgData name="Robert Lehardy" userId="df30a6f4-d74a-4f05-a67d-f496bcc91330" providerId="ADAL" clId="{1E84F0A9-A6B0-1848-AB13-AC4ABD6AF320}" dt="2023-02-07T14:10:35.614" v="29699" actId="207"/>
          <ac:spMkLst>
            <pc:docMk/>
            <pc:sldMk cId="4058712331" sldId="317"/>
            <ac:spMk id="15" creationId="{62D95628-395C-853B-5CB1-ED0D59C6BE6B}"/>
          </ac:spMkLst>
        </pc:spChg>
        <pc:spChg chg="add mod">
          <ac:chgData name="Robert Lehardy" userId="df30a6f4-d74a-4f05-a67d-f496bcc91330" providerId="ADAL" clId="{1E84F0A9-A6B0-1848-AB13-AC4ABD6AF320}" dt="2023-02-07T14:10:35.614" v="29699" actId="207"/>
          <ac:spMkLst>
            <pc:docMk/>
            <pc:sldMk cId="4058712331" sldId="317"/>
            <ac:spMk id="16" creationId="{4B60A376-7D3A-E15F-8FA4-7B564FDA1F37}"/>
          </ac:spMkLst>
        </pc:spChg>
        <pc:spChg chg="add mod">
          <ac:chgData name="Robert Lehardy" userId="df30a6f4-d74a-4f05-a67d-f496bcc91330" providerId="ADAL" clId="{1E84F0A9-A6B0-1848-AB13-AC4ABD6AF320}" dt="2023-02-07T14:38:40.329" v="30326" actId="1076"/>
          <ac:spMkLst>
            <pc:docMk/>
            <pc:sldMk cId="4058712331" sldId="317"/>
            <ac:spMk id="17" creationId="{9A5C0BE3-414C-7961-8EB8-6D46784CD3C1}"/>
          </ac:spMkLst>
        </pc:spChg>
        <pc:picChg chg="add mod">
          <ac:chgData name="Robert Lehardy" userId="df30a6f4-d74a-4f05-a67d-f496bcc91330" providerId="ADAL" clId="{1E84F0A9-A6B0-1848-AB13-AC4ABD6AF320}" dt="2023-02-07T14:42:40.426" v="30440" actId="167"/>
          <ac:picMkLst>
            <pc:docMk/>
            <pc:sldMk cId="4058712331" sldId="317"/>
            <ac:picMk id="18" creationId="{DA3709D8-7A7C-BE9F-9FAA-9644AD8EA7F7}"/>
          </ac:picMkLst>
        </pc:picChg>
        <pc:picChg chg="add mod">
          <ac:chgData name="Robert Lehardy" userId="df30a6f4-d74a-4f05-a67d-f496bcc91330" providerId="ADAL" clId="{1E84F0A9-A6B0-1848-AB13-AC4ABD6AF320}" dt="2023-02-07T14:38:59.811" v="30334" actId="571"/>
          <ac:picMkLst>
            <pc:docMk/>
            <pc:sldMk cId="4058712331" sldId="317"/>
            <ac:picMk id="19" creationId="{F7D714B1-F878-F348-DB1D-61EAD2A7489B}"/>
          </ac:picMkLst>
        </pc:picChg>
        <pc:picChg chg="add del mod">
          <ac:chgData name="Robert Lehardy" userId="df30a6f4-d74a-4f05-a67d-f496bcc91330" providerId="ADAL" clId="{1E84F0A9-A6B0-1848-AB13-AC4ABD6AF320}" dt="2023-02-07T14:11:35.200" v="29704" actId="21"/>
          <ac:picMkLst>
            <pc:docMk/>
            <pc:sldMk cId="4058712331" sldId="317"/>
            <ac:picMk id="4098" creationId="{1A64E35C-7B7F-7A9C-7923-CACB80E25779}"/>
          </ac:picMkLst>
        </pc:picChg>
      </pc:sldChg>
      <pc:sldChg chg="addSp delSp modSp add del mod modAnim modNotesTx">
        <pc:chgData name="Robert Lehardy" userId="df30a6f4-d74a-4f05-a67d-f496bcc91330" providerId="ADAL" clId="{1E84F0A9-A6B0-1848-AB13-AC4ABD6AF320}" dt="2023-02-07T14:35:43.249" v="30315" actId="2696"/>
        <pc:sldMkLst>
          <pc:docMk/>
          <pc:sldMk cId="4064496974" sldId="318"/>
        </pc:sldMkLst>
        <pc:spChg chg="mod">
          <ac:chgData name="Robert Lehardy" userId="df30a6f4-d74a-4f05-a67d-f496bcc91330" providerId="ADAL" clId="{1E84F0A9-A6B0-1848-AB13-AC4ABD6AF320}" dt="2023-02-07T14:04:44.403" v="29471" actId="20577"/>
          <ac:spMkLst>
            <pc:docMk/>
            <pc:sldMk cId="4064496974" sldId="318"/>
            <ac:spMk id="2" creationId="{00000000-0000-0000-0000-000000000000}"/>
          </ac:spMkLst>
        </pc:spChg>
        <pc:spChg chg="mod">
          <ac:chgData name="Robert Lehardy" userId="df30a6f4-d74a-4f05-a67d-f496bcc91330" providerId="ADAL" clId="{1E84F0A9-A6B0-1848-AB13-AC4ABD6AF320}" dt="2023-02-06T17:17:04.567" v="26319" actId="20577"/>
          <ac:spMkLst>
            <pc:docMk/>
            <pc:sldMk cId="4064496974" sldId="318"/>
            <ac:spMk id="3" creationId="{00000000-0000-0000-0000-000000000000}"/>
          </ac:spMkLst>
        </pc:spChg>
        <pc:spChg chg="del">
          <ac:chgData name="Robert Lehardy" userId="df30a6f4-d74a-4f05-a67d-f496bcc91330" providerId="ADAL" clId="{1E84F0A9-A6B0-1848-AB13-AC4ABD6AF320}" dt="2023-02-03T21:34:22.196" v="23367" actId="478"/>
          <ac:spMkLst>
            <pc:docMk/>
            <pc:sldMk cId="4064496974" sldId="318"/>
            <ac:spMk id="4" creationId="{7D4D3138-B315-06AF-AAC2-034FAE225884}"/>
          </ac:spMkLst>
        </pc:spChg>
        <pc:spChg chg="add del mod">
          <ac:chgData name="Robert Lehardy" userId="df30a6f4-d74a-4f05-a67d-f496bcc91330" providerId="ADAL" clId="{1E84F0A9-A6B0-1848-AB13-AC4ABD6AF320}" dt="2023-02-03T21:34:38.899" v="23372" actId="478"/>
          <ac:spMkLst>
            <pc:docMk/>
            <pc:sldMk cId="4064496974" sldId="318"/>
            <ac:spMk id="5" creationId="{F916A781-E3A5-D030-1A66-D51D84E045F0}"/>
          </ac:spMkLst>
        </pc:spChg>
        <pc:spChg chg="add mod">
          <ac:chgData name="Robert Lehardy" userId="df30a6f4-d74a-4f05-a67d-f496bcc91330" providerId="ADAL" clId="{1E84F0A9-A6B0-1848-AB13-AC4ABD6AF320}" dt="2023-02-07T12:51:22.464" v="28628" actId="255"/>
          <ac:spMkLst>
            <pc:docMk/>
            <pc:sldMk cId="4064496974" sldId="318"/>
            <ac:spMk id="6" creationId="{78748E45-C8F3-ECBF-0F18-360CC8580B97}"/>
          </ac:spMkLst>
        </pc:spChg>
      </pc:sldChg>
      <pc:sldChg chg="addSp delSp modSp add del mod modAnim modNotesTx">
        <pc:chgData name="Robert Lehardy" userId="df30a6f4-d74a-4f05-a67d-f496bcc91330" providerId="ADAL" clId="{1E84F0A9-A6B0-1848-AB13-AC4ABD6AF320}" dt="2023-02-07T14:59:40.028" v="31160" actId="2696"/>
        <pc:sldMkLst>
          <pc:docMk/>
          <pc:sldMk cId="3508372445" sldId="319"/>
        </pc:sldMkLst>
        <pc:spChg chg="mod">
          <ac:chgData name="Robert Lehardy" userId="df30a6f4-d74a-4f05-a67d-f496bcc91330" providerId="ADAL" clId="{1E84F0A9-A6B0-1848-AB13-AC4ABD6AF320}" dt="2023-02-07T14:04:58.502" v="29473" actId="20577"/>
          <ac:spMkLst>
            <pc:docMk/>
            <pc:sldMk cId="3508372445" sldId="319"/>
            <ac:spMk id="2" creationId="{00000000-0000-0000-0000-000000000000}"/>
          </ac:spMkLst>
        </pc:spChg>
        <pc:spChg chg="mod">
          <ac:chgData name="Robert Lehardy" userId="df30a6f4-d74a-4f05-a67d-f496bcc91330" providerId="ADAL" clId="{1E84F0A9-A6B0-1848-AB13-AC4ABD6AF320}" dt="2023-02-06T17:23:35.709" v="26370" actId="20577"/>
          <ac:spMkLst>
            <pc:docMk/>
            <pc:sldMk cId="3508372445" sldId="319"/>
            <ac:spMk id="3" creationId="{00000000-0000-0000-0000-000000000000}"/>
          </ac:spMkLst>
        </pc:spChg>
        <pc:spChg chg="del">
          <ac:chgData name="Robert Lehardy" userId="df30a6f4-d74a-4f05-a67d-f496bcc91330" providerId="ADAL" clId="{1E84F0A9-A6B0-1848-AB13-AC4ABD6AF320}" dt="2023-02-03T21:34:25.588" v="23369" actId="478"/>
          <ac:spMkLst>
            <pc:docMk/>
            <pc:sldMk cId="3508372445" sldId="319"/>
            <ac:spMk id="4" creationId="{7D4D3138-B315-06AF-AAC2-034FAE225884}"/>
          </ac:spMkLst>
        </pc:spChg>
        <pc:spChg chg="add del mod">
          <ac:chgData name="Robert Lehardy" userId="df30a6f4-d74a-4f05-a67d-f496bcc91330" providerId="ADAL" clId="{1E84F0A9-A6B0-1848-AB13-AC4ABD6AF320}" dt="2023-02-03T21:34:41.625" v="23373" actId="478"/>
          <ac:spMkLst>
            <pc:docMk/>
            <pc:sldMk cId="3508372445" sldId="319"/>
            <ac:spMk id="5" creationId="{FA6CE23D-7863-B613-D563-F098C4169973}"/>
          </ac:spMkLst>
        </pc:spChg>
        <pc:spChg chg="add mod">
          <ac:chgData name="Robert Lehardy" userId="df30a6f4-d74a-4f05-a67d-f496bcc91330" providerId="ADAL" clId="{1E84F0A9-A6B0-1848-AB13-AC4ABD6AF320}" dt="2023-02-07T12:51:28.728" v="28629" actId="255"/>
          <ac:spMkLst>
            <pc:docMk/>
            <pc:sldMk cId="3508372445" sldId="319"/>
            <ac:spMk id="6" creationId="{D85B5E4B-3F11-8CDE-ACE6-2A98E57382BF}"/>
          </ac:spMkLst>
        </pc:spChg>
      </pc:sldChg>
      <pc:sldChg chg="addSp delSp modSp add mod modTransition delAnim modAnim modNotesTx">
        <pc:chgData name="Robert Lehardy" userId="df30a6f4-d74a-4f05-a67d-f496bcc91330" providerId="ADAL" clId="{1E84F0A9-A6B0-1848-AB13-AC4ABD6AF320}" dt="2023-02-07T15:37:53.468" v="32205"/>
        <pc:sldMkLst>
          <pc:docMk/>
          <pc:sldMk cId="1540523248" sldId="320"/>
        </pc:sldMkLst>
        <pc:spChg chg="mod">
          <ac:chgData name="Robert Lehardy" userId="df30a6f4-d74a-4f05-a67d-f496bcc91330" providerId="ADAL" clId="{1E84F0A9-A6B0-1848-AB13-AC4ABD6AF320}" dt="2023-02-07T14:19:24.508" v="29806" actId="20577"/>
          <ac:spMkLst>
            <pc:docMk/>
            <pc:sldMk cId="1540523248" sldId="320"/>
            <ac:spMk id="2" creationId="{00000000-0000-0000-0000-000000000000}"/>
          </ac:spMkLst>
        </pc:spChg>
        <pc:spChg chg="add mod">
          <ac:chgData name="Robert Lehardy" userId="df30a6f4-d74a-4f05-a67d-f496bcc91330" providerId="ADAL" clId="{1E84F0A9-A6B0-1848-AB13-AC4ABD6AF320}" dt="2023-02-07T14:34:18.451" v="30276" actId="20577"/>
          <ac:spMkLst>
            <pc:docMk/>
            <pc:sldMk cId="1540523248" sldId="320"/>
            <ac:spMk id="6" creationId="{3803889B-9852-AEB6-8811-CE492824AACA}"/>
          </ac:spMkLst>
        </pc:spChg>
        <pc:spChg chg="mod">
          <ac:chgData name="Robert Lehardy" userId="df30a6f4-d74a-4f05-a67d-f496bcc91330" providerId="ADAL" clId="{1E84F0A9-A6B0-1848-AB13-AC4ABD6AF320}" dt="2023-02-07T14:22:09.780" v="29903" actId="1076"/>
          <ac:spMkLst>
            <pc:docMk/>
            <pc:sldMk cId="1540523248" sldId="320"/>
            <ac:spMk id="8" creationId="{A137A0E0-F3AD-9505-7615-FA36201ECA83}"/>
          </ac:spMkLst>
        </pc:spChg>
        <pc:spChg chg="mod">
          <ac:chgData name="Robert Lehardy" userId="df30a6f4-d74a-4f05-a67d-f496bcc91330" providerId="ADAL" clId="{1E84F0A9-A6B0-1848-AB13-AC4ABD6AF320}" dt="2023-02-07T14:30:44.193" v="30219" actId="20577"/>
          <ac:spMkLst>
            <pc:docMk/>
            <pc:sldMk cId="1540523248" sldId="320"/>
            <ac:spMk id="9" creationId="{7E5DC9F0-80D6-2935-A5D8-A9B24C258C10}"/>
          </ac:spMkLst>
        </pc:spChg>
        <pc:spChg chg="del mod">
          <ac:chgData name="Robert Lehardy" userId="df30a6f4-d74a-4f05-a67d-f496bcc91330" providerId="ADAL" clId="{1E84F0A9-A6B0-1848-AB13-AC4ABD6AF320}" dt="2023-02-07T14:20:57.217" v="29888" actId="478"/>
          <ac:spMkLst>
            <pc:docMk/>
            <pc:sldMk cId="1540523248" sldId="320"/>
            <ac:spMk id="10" creationId="{214F1BA7-8F60-A666-240B-C7CDBE29879D}"/>
          </ac:spMkLst>
        </pc:spChg>
        <pc:spChg chg="del">
          <ac:chgData name="Robert Lehardy" userId="df30a6f4-d74a-4f05-a67d-f496bcc91330" providerId="ADAL" clId="{1E84F0A9-A6B0-1848-AB13-AC4ABD6AF320}" dt="2023-02-07T14:20:59.007" v="29890" actId="478"/>
          <ac:spMkLst>
            <pc:docMk/>
            <pc:sldMk cId="1540523248" sldId="320"/>
            <ac:spMk id="11" creationId="{264C6EFB-A3EF-DB59-D5FC-9C37A7DD8DD2}"/>
          </ac:spMkLst>
        </pc:spChg>
        <pc:spChg chg="del">
          <ac:chgData name="Robert Lehardy" userId="df30a6f4-d74a-4f05-a67d-f496bcc91330" providerId="ADAL" clId="{1E84F0A9-A6B0-1848-AB13-AC4ABD6AF320}" dt="2023-02-07T14:20:57.873" v="29889" actId="478"/>
          <ac:spMkLst>
            <pc:docMk/>
            <pc:sldMk cId="1540523248" sldId="320"/>
            <ac:spMk id="12" creationId="{C67575A6-9907-0B3A-8A09-59AAB1473EDF}"/>
          </ac:spMkLst>
        </pc:spChg>
        <pc:spChg chg="mod">
          <ac:chgData name="Robert Lehardy" userId="df30a6f4-d74a-4f05-a67d-f496bcc91330" providerId="ADAL" clId="{1E84F0A9-A6B0-1848-AB13-AC4ABD6AF320}" dt="2023-02-07T14:39:26.305" v="30339" actId="115"/>
          <ac:spMkLst>
            <pc:docMk/>
            <pc:sldMk cId="1540523248" sldId="320"/>
            <ac:spMk id="14" creationId="{F90769B7-265C-D3C5-A1DF-2A9A129F7914}"/>
          </ac:spMkLst>
        </pc:spChg>
        <pc:spChg chg="mod">
          <ac:chgData name="Robert Lehardy" userId="df30a6f4-d74a-4f05-a67d-f496bcc91330" providerId="ADAL" clId="{1E84F0A9-A6B0-1848-AB13-AC4ABD6AF320}" dt="2023-02-07T14:34:13.344" v="30269" actId="1076"/>
          <ac:spMkLst>
            <pc:docMk/>
            <pc:sldMk cId="1540523248" sldId="320"/>
            <ac:spMk id="15" creationId="{62D95628-395C-853B-5CB1-ED0D59C6BE6B}"/>
          </ac:spMkLst>
        </pc:spChg>
        <pc:spChg chg="del mod">
          <ac:chgData name="Robert Lehardy" userId="df30a6f4-d74a-4f05-a67d-f496bcc91330" providerId="ADAL" clId="{1E84F0A9-A6B0-1848-AB13-AC4ABD6AF320}" dt="2023-02-07T14:27:41.251" v="30119" actId="478"/>
          <ac:spMkLst>
            <pc:docMk/>
            <pc:sldMk cId="1540523248" sldId="320"/>
            <ac:spMk id="16" creationId="{4B60A376-7D3A-E15F-8FA4-7B564FDA1F37}"/>
          </ac:spMkLst>
        </pc:spChg>
        <pc:spChg chg="del mod">
          <ac:chgData name="Robert Lehardy" userId="df30a6f4-d74a-4f05-a67d-f496bcc91330" providerId="ADAL" clId="{1E84F0A9-A6B0-1848-AB13-AC4ABD6AF320}" dt="2023-02-07T14:23:41.945" v="30001" actId="478"/>
          <ac:spMkLst>
            <pc:docMk/>
            <pc:sldMk cId="1540523248" sldId="320"/>
            <ac:spMk id="17" creationId="{9A5C0BE3-414C-7961-8EB8-6D46784CD3C1}"/>
          </ac:spMkLst>
        </pc:spChg>
        <pc:picChg chg="mod">
          <ac:chgData name="Robert Lehardy" userId="df30a6f4-d74a-4f05-a67d-f496bcc91330" providerId="ADAL" clId="{1E84F0A9-A6B0-1848-AB13-AC4ABD6AF320}" dt="2023-02-07T14:30:50.722" v="30220" actId="166"/>
          <ac:picMkLst>
            <pc:docMk/>
            <pc:sldMk cId="1540523248" sldId="320"/>
            <ac:picMk id="18" creationId="{DA3709D8-7A7C-BE9F-9FAA-9644AD8EA7F7}"/>
          </ac:picMkLst>
        </pc:picChg>
      </pc:sldChg>
      <pc:sldChg chg="add del modNotesTx">
        <pc:chgData name="Robert Lehardy" userId="df30a6f4-d74a-4f05-a67d-f496bcc91330" providerId="ADAL" clId="{1E84F0A9-A6B0-1848-AB13-AC4ABD6AF320}" dt="2023-02-07T14:16:36.946" v="29782" actId="2696"/>
        <pc:sldMkLst>
          <pc:docMk/>
          <pc:sldMk cId="1674695252" sldId="320"/>
        </pc:sldMkLst>
      </pc:sldChg>
      <pc:sldChg chg="modSp add del">
        <pc:chgData name="Robert Lehardy" userId="df30a6f4-d74a-4f05-a67d-f496bcc91330" providerId="ADAL" clId="{1E84F0A9-A6B0-1848-AB13-AC4ABD6AF320}" dt="2023-02-06T18:25:18.359" v="27720" actId="2696"/>
        <pc:sldMkLst>
          <pc:docMk/>
          <pc:sldMk cId="3117136132" sldId="320"/>
        </pc:sldMkLst>
        <pc:graphicFrameChg chg="mod">
          <ac:chgData name="Robert Lehardy" userId="df30a6f4-d74a-4f05-a67d-f496bcc91330" providerId="ADAL" clId="{1E84F0A9-A6B0-1848-AB13-AC4ABD6AF320}" dt="2023-02-06T18:11:31.999" v="27311" actId="20577"/>
          <ac:graphicFrameMkLst>
            <pc:docMk/>
            <pc:sldMk cId="3117136132" sldId="320"/>
            <ac:graphicFrameMk id="18" creationId="{25E17E0F-4775-18FF-4F53-5AB37621C2FD}"/>
          </ac:graphicFrameMkLst>
        </pc:graphicFrameChg>
      </pc:sldChg>
      <pc:sldChg chg="add del">
        <pc:chgData name="Robert Lehardy" userId="df30a6f4-d74a-4f05-a67d-f496bcc91330" providerId="ADAL" clId="{1E84F0A9-A6B0-1848-AB13-AC4ABD6AF320}" dt="2023-02-06T18:25:19.190" v="27721" actId="2696"/>
        <pc:sldMkLst>
          <pc:docMk/>
          <pc:sldMk cId="1621027172" sldId="321"/>
        </pc:sldMkLst>
      </pc:sldChg>
      <pc:sldChg chg="addSp delSp modSp add mod ord modTransition modAnim modNotesTx">
        <pc:chgData name="Robert Lehardy" userId="df30a6f4-d74a-4f05-a67d-f496bcc91330" providerId="ADAL" clId="{1E84F0A9-A6B0-1848-AB13-AC4ABD6AF320}" dt="2023-02-07T15:37:53.468" v="32205"/>
        <pc:sldMkLst>
          <pc:docMk/>
          <pc:sldMk cId="2554169984" sldId="321"/>
        </pc:sldMkLst>
        <pc:spChg chg="mod">
          <ac:chgData name="Robert Lehardy" userId="df30a6f4-d74a-4f05-a67d-f496bcc91330" providerId="ADAL" clId="{1E84F0A9-A6B0-1848-AB13-AC4ABD6AF320}" dt="2023-02-07T14:41:59.515" v="30379" actId="20577"/>
          <ac:spMkLst>
            <pc:docMk/>
            <pc:sldMk cId="2554169984" sldId="321"/>
            <ac:spMk id="2" creationId="{00000000-0000-0000-0000-000000000000}"/>
          </ac:spMkLst>
        </pc:spChg>
        <pc:spChg chg="mod">
          <ac:chgData name="Robert Lehardy" userId="df30a6f4-d74a-4f05-a67d-f496bcc91330" providerId="ADAL" clId="{1E84F0A9-A6B0-1848-AB13-AC4ABD6AF320}" dt="2023-02-07T14:50:46.482" v="30810" actId="1076"/>
          <ac:spMkLst>
            <pc:docMk/>
            <pc:sldMk cId="2554169984" sldId="321"/>
            <ac:spMk id="6" creationId="{3803889B-9852-AEB6-8811-CE492824AACA}"/>
          </ac:spMkLst>
        </pc:spChg>
        <pc:spChg chg="add mod">
          <ac:chgData name="Robert Lehardy" userId="df30a6f4-d74a-4f05-a67d-f496bcc91330" providerId="ADAL" clId="{1E84F0A9-A6B0-1848-AB13-AC4ABD6AF320}" dt="2023-02-07T14:44:15.877" v="30486" actId="20577"/>
          <ac:spMkLst>
            <pc:docMk/>
            <pc:sldMk cId="2554169984" sldId="321"/>
            <ac:spMk id="7" creationId="{33505018-2A2B-E0B4-09F2-F2FD33109E45}"/>
          </ac:spMkLst>
        </pc:spChg>
        <pc:spChg chg="mod">
          <ac:chgData name="Robert Lehardy" userId="df30a6f4-d74a-4f05-a67d-f496bcc91330" providerId="ADAL" clId="{1E84F0A9-A6B0-1848-AB13-AC4ABD6AF320}" dt="2023-02-07T14:43:36.442" v="30457" actId="20577"/>
          <ac:spMkLst>
            <pc:docMk/>
            <pc:sldMk cId="2554169984" sldId="321"/>
            <ac:spMk id="8" creationId="{A137A0E0-F3AD-9505-7615-FA36201ECA83}"/>
          </ac:spMkLst>
        </pc:spChg>
        <pc:spChg chg="mod">
          <ac:chgData name="Robert Lehardy" userId="df30a6f4-d74a-4f05-a67d-f496bcc91330" providerId="ADAL" clId="{1E84F0A9-A6B0-1848-AB13-AC4ABD6AF320}" dt="2023-02-07T14:43:04.253" v="30444" actId="1076"/>
          <ac:spMkLst>
            <pc:docMk/>
            <pc:sldMk cId="2554169984" sldId="321"/>
            <ac:spMk id="9" creationId="{7E5DC9F0-80D6-2935-A5D8-A9B24C258C10}"/>
          </ac:spMkLst>
        </pc:spChg>
        <pc:spChg chg="add del">
          <ac:chgData name="Robert Lehardy" userId="df30a6f4-d74a-4f05-a67d-f496bcc91330" providerId="ADAL" clId="{1E84F0A9-A6B0-1848-AB13-AC4ABD6AF320}" dt="2023-02-07T14:55:16.509" v="30901" actId="22"/>
          <ac:spMkLst>
            <pc:docMk/>
            <pc:sldMk cId="2554169984" sldId="321"/>
            <ac:spMk id="11" creationId="{7818AE7F-2B2B-6D09-4267-BBCDC83D23AC}"/>
          </ac:spMkLst>
        </pc:spChg>
        <pc:spChg chg="mod">
          <ac:chgData name="Robert Lehardy" userId="df30a6f4-d74a-4f05-a67d-f496bcc91330" providerId="ADAL" clId="{1E84F0A9-A6B0-1848-AB13-AC4ABD6AF320}" dt="2023-02-07T14:41:17.205" v="30353" actId="1076"/>
          <ac:spMkLst>
            <pc:docMk/>
            <pc:sldMk cId="2554169984" sldId="321"/>
            <ac:spMk id="14" creationId="{F90769B7-265C-D3C5-A1DF-2A9A129F7914}"/>
          </ac:spMkLst>
        </pc:spChg>
        <pc:spChg chg="mod">
          <ac:chgData name="Robert Lehardy" userId="df30a6f4-d74a-4f05-a67d-f496bcc91330" providerId="ADAL" clId="{1E84F0A9-A6B0-1848-AB13-AC4ABD6AF320}" dt="2023-02-07T14:50:46.997" v="30811" actId="1076"/>
          <ac:spMkLst>
            <pc:docMk/>
            <pc:sldMk cId="2554169984" sldId="321"/>
            <ac:spMk id="15" creationId="{62D95628-395C-853B-5CB1-ED0D59C6BE6B}"/>
          </ac:spMkLst>
        </pc:spChg>
        <pc:picChg chg="add mod">
          <ac:chgData name="Robert Lehardy" userId="df30a6f4-d74a-4f05-a67d-f496bcc91330" providerId="ADAL" clId="{1E84F0A9-A6B0-1848-AB13-AC4ABD6AF320}" dt="2023-02-07T14:56:48.654" v="31119" actId="29295"/>
          <ac:picMkLst>
            <pc:docMk/>
            <pc:sldMk cId="2554169984" sldId="321"/>
            <ac:picMk id="12" creationId="{83DD121E-3867-86E8-025D-D52F6C26508B}"/>
          </ac:picMkLst>
        </pc:picChg>
        <pc:picChg chg="mod">
          <ac:chgData name="Robert Lehardy" userId="df30a6f4-d74a-4f05-a67d-f496bcc91330" providerId="ADAL" clId="{1E84F0A9-A6B0-1848-AB13-AC4ABD6AF320}" dt="2023-02-07T14:44:57.319" v="30489" actId="166"/>
          <ac:picMkLst>
            <pc:docMk/>
            <pc:sldMk cId="2554169984" sldId="321"/>
            <ac:picMk id="18" creationId="{DA3709D8-7A7C-BE9F-9FAA-9644AD8EA7F7}"/>
          </ac:picMkLst>
        </pc:picChg>
      </pc:sldChg>
      <pc:sldChg chg="addSp delSp modSp new mod modAnim">
        <pc:chgData name="Robert Lehardy" userId="df30a6f4-d74a-4f05-a67d-f496bcc91330" providerId="ADAL" clId="{1E84F0A9-A6B0-1848-AB13-AC4ABD6AF320}" dt="2023-02-07T21:01:35.020" v="32353"/>
        <pc:sldMkLst>
          <pc:docMk/>
          <pc:sldMk cId="2662656338" sldId="322"/>
        </pc:sldMkLst>
        <pc:spChg chg="del">
          <ac:chgData name="Robert Lehardy" userId="df30a6f4-d74a-4f05-a67d-f496bcc91330" providerId="ADAL" clId="{1E84F0A9-A6B0-1848-AB13-AC4ABD6AF320}" dt="2023-02-07T15:42:54.544" v="32338" actId="478"/>
          <ac:spMkLst>
            <pc:docMk/>
            <pc:sldMk cId="2662656338" sldId="322"/>
            <ac:spMk id="2" creationId="{90E74ECA-51BD-C103-77B0-70D1A2E21009}"/>
          </ac:spMkLst>
        </pc:spChg>
        <pc:spChg chg="del">
          <ac:chgData name="Robert Lehardy" userId="df30a6f4-d74a-4f05-a67d-f496bcc91330" providerId="ADAL" clId="{1E84F0A9-A6B0-1848-AB13-AC4ABD6AF320}" dt="2023-02-07T15:42:55.958" v="32339" actId="478"/>
          <ac:spMkLst>
            <pc:docMk/>
            <pc:sldMk cId="2662656338" sldId="322"/>
            <ac:spMk id="3" creationId="{AA543CB0-C2A0-E2D7-A1B1-FC7588978421}"/>
          </ac:spMkLst>
        </pc:spChg>
        <pc:picChg chg="add mod">
          <ac:chgData name="Robert Lehardy" userId="df30a6f4-d74a-4f05-a67d-f496bcc91330" providerId="ADAL" clId="{1E84F0A9-A6B0-1848-AB13-AC4ABD6AF320}" dt="2023-02-07T21:01:21.022" v="32352" actId="1076"/>
          <ac:picMkLst>
            <pc:docMk/>
            <pc:sldMk cId="2662656338" sldId="322"/>
            <ac:picMk id="4" creationId="{5B083486-E248-4E34-0B75-2D7D827D73B1}"/>
          </ac:picMkLst>
        </pc:picChg>
      </pc:sldChg>
      <pc:sldMasterChg chg="delSldLayout">
        <pc:chgData name="Robert Lehardy" userId="df30a6f4-d74a-4f05-a67d-f496bcc91330" providerId="ADAL" clId="{1E84F0A9-A6B0-1848-AB13-AC4ABD6AF320}" dt="2023-02-02T21:57:34.985" v="11266" actId="2696"/>
        <pc:sldMasterMkLst>
          <pc:docMk/>
          <pc:sldMasterMk cId="1885546393" sldId="2147483648"/>
        </pc:sldMasterMkLst>
        <pc:sldLayoutChg chg="del">
          <pc:chgData name="Robert Lehardy" userId="df30a6f4-d74a-4f05-a67d-f496bcc91330" providerId="ADAL" clId="{1E84F0A9-A6B0-1848-AB13-AC4ABD6AF320}" dt="2023-02-02T21:57:34.985" v="11266" actId="2696"/>
          <pc:sldLayoutMkLst>
            <pc:docMk/>
            <pc:sldMasterMk cId="1885546393" sldId="2147483648"/>
            <pc:sldLayoutMk cId="104469897" sldId="2147483660"/>
          </pc:sldLayoutMkLst>
        </pc:sldLayoutChg>
      </pc:sldMasterChg>
    </pc:docChg>
  </pc:docChgLst>
  <pc:docChgLst>
    <pc:chgData name="Robert Lehardy" userId="df30a6f4-d74a-4f05-a67d-f496bcc91330" providerId="ADAL" clId="{F04AC548-2E04-E448-8D3E-CD7195186DFC}"/>
    <pc:docChg chg="modSld">
      <pc:chgData name="Robert Lehardy" userId="df30a6f4-d74a-4f05-a67d-f496bcc91330" providerId="ADAL" clId="{F04AC548-2E04-E448-8D3E-CD7195186DFC}" dt="2023-02-08T13:57:47.732" v="186" actId="20577"/>
      <pc:docMkLst>
        <pc:docMk/>
      </pc:docMkLst>
      <pc:sldChg chg="addSp delSp modSp modTransition modAnim">
        <pc:chgData name="Robert Lehardy" userId="df30a6f4-d74a-4f05-a67d-f496bcc91330" providerId="ADAL" clId="{F04AC548-2E04-E448-8D3E-CD7195186DFC}" dt="2023-02-08T13:39:53.104" v="46"/>
        <pc:sldMkLst>
          <pc:docMk/>
          <pc:sldMk cId="3816202469" sldId="258"/>
        </pc:sldMkLst>
        <pc:picChg chg="add del mod">
          <ac:chgData name="Robert Lehardy" userId="df30a6f4-d74a-4f05-a67d-f496bcc91330" providerId="ADAL" clId="{F04AC548-2E04-E448-8D3E-CD7195186DFC}" dt="2023-02-08T13:39:53.104" v="46"/>
          <ac:picMkLst>
            <pc:docMk/>
            <pc:sldMk cId="3816202469" sldId="258"/>
            <ac:picMk id="3" creationId="{38CD8225-3193-DA17-4F65-566CE768B653}"/>
          </ac:picMkLst>
        </pc:picChg>
      </pc:sldChg>
      <pc:sldChg chg="addSp modSp modTransition">
        <pc:chgData name="Robert Lehardy" userId="df30a6f4-d74a-4f05-a67d-f496bcc91330" providerId="ADAL" clId="{F04AC548-2E04-E448-8D3E-CD7195186DFC}" dt="2023-02-08T13:52:15.450" v="63"/>
        <pc:sldMkLst>
          <pc:docMk/>
          <pc:sldMk cId="1211775133" sldId="267"/>
        </pc:sldMkLst>
        <pc:picChg chg="add mod">
          <ac:chgData name="Robert Lehardy" userId="df30a6f4-d74a-4f05-a67d-f496bcc91330" providerId="ADAL" clId="{F04AC548-2E04-E448-8D3E-CD7195186DFC}" dt="2023-02-08T13:52:15.450" v="63"/>
          <ac:picMkLst>
            <pc:docMk/>
            <pc:sldMk cId="1211775133" sldId="267"/>
            <ac:picMk id="2" creationId="{C2AF1998-8B49-2C55-3984-3FEFCE7F15FF}"/>
          </ac:picMkLst>
        </pc:picChg>
      </pc:sldChg>
      <pc:sldChg chg="addSp modSp modTransition">
        <pc:chgData name="Robert Lehardy" userId="df30a6f4-d74a-4f05-a67d-f496bcc91330" providerId="ADAL" clId="{F04AC548-2E04-E448-8D3E-CD7195186DFC}" dt="2023-02-08T13:50:10.609" v="58"/>
        <pc:sldMkLst>
          <pc:docMk/>
          <pc:sldMk cId="42120747" sldId="271"/>
        </pc:sldMkLst>
        <pc:picChg chg="add mod">
          <ac:chgData name="Robert Lehardy" userId="df30a6f4-d74a-4f05-a67d-f496bcc91330" providerId="ADAL" clId="{F04AC548-2E04-E448-8D3E-CD7195186DFC}" dt="2023-02-08T13:50:10.609" v="58"/>
          <ac:picMkLst>
            <pc:docMk/>
            <pc:sldMk cId="42120747" sldId="271"/>
            <ac:picMk id="3" creationId="{5CEBF271-D639-8ACD-4877-085CD66A8558}"/>
          </ac:picMkLst>
        </pc:picChg>
      </pc:sldChg>
      <pc:sldChg chg="addSp modSp modTransition">
        <pc:chgData name="Robert Lehardy" userId="df30a6f4-d74a-4f05-a67d-f496bcc91330" providerId="ADAL" clId="{F04AC548-2E04-E448-8D3E-CD7195186DFC}" dt="2023-02-08T13:50:50.296" v="59"/>
        <pc:sldMkLst>
          <pc:docMk/>
          <pc:sldMk cId="918834222" sldId="272"/>
        </pc:sldMkLst>
        <pc:picChg chg="add mod">
          <ac:chgData name="Robert Lehardy" userId="df30a6f4-d74a-4f05-a67d-f496bcc91330" providerId="ADAL" clId="{F04AC548-2E04-E448-8D3E-CD7195186DFC}" dt="2023-02-08T13:50:50.296" v="59"/>
          <ac:picMkLst>
            <pc:docMk/>
            <pc:sldMk cId="918834222" sldId="272"/>
            <ac:picMk id="3" creationId="{432BF2C6-F1F7-323C-680F-4B289EDE2243}"/>
          </ac:picMkLst>
        </pc:picChg>
      </pc:sldChg>
      <pc:sldChg chg="addSp delSp modSp modTransition modAnim modNotesTx">
        <pc:chgData name="Robert Lehardy" userId="df30a6f4-d74a-4f05-a67d-f496bcc91330" providerId="ADAL" clId="{F04AC548-2E04-E448-8D3E-CD7195186DFC}" dt="2023-02-08T13:57:11.035" v="161"/>
        <pc:sldMkLst>
          <pc:docMk/>
          <pc:sldMk cId="223171503" sldId="274"/>
        </pc:sldMkLst>
        <pc:picChg chg="add del mod">
          <ac:chgData name="Robert Lehardy" userId="df30a6f4-d74a-4f05-a67d-f496bcc91330" providerId="ADAL" clId="{F04AC548-2E04-E448-8D3E-CD7195186DFC}" dt="2023-02-08T13:54:42.164" v="67"/>
          <ac:picMkLst>
            <pc:docMk/>
            <pc:sldMk cId="223171503" sldId="274"/>
            <ac:picMk id="3" creationId="{0BF234FC-AA3D-C489-932E-AE9311BD3BDD}"/>
          </ac:picMkLst>
        </pc:picChg>
        <pc:picChg chg="add del mod">
          <ac:chgData name="Robert Lehardy" userId="df30a6f4-d74a-4f05-a67d-f496bcc91330" providerId="ADAL" clId="{F04AC548-2E04-E448-8D3E-CD7195186DFC}" dt="2023-02-08T13:56:35.501" v="160"/>
          <ac:picMkLst>
            <pc:docMk/>
            <pc:sldMk cId="223171503" sldId="274"/>
            <ac:picMk id="5" creationId="{74BCA8EC-E074-157B-4371-05C985DC9FD3}"/>
          </ac:picMkLst>
        </pc:picChg>
        <pc:picChg chg="add mod">
          <ac:chgData name="Robert Lehardy" userId="df30a6f4-d74a-4f05-a67d-f496bcc91330" providerId="ADAL" clId="{F04AC548-2E04-E448-8D3E-CD7195186DFC}" dt="2023-02-08T13:57:11.035" v="161"/>
          <ac:picMkLst>
            <pc:docMk/>
            <pc:sldMk cId="223171503" sldId="274"/>
            <ac:picMk id="6" creationId="{F4FCD852-B805-6600-8F6F-BEA6E88743E9}"/>
          </ac:picMkLst>
        </pc:picChg>
      </pc:sldChg>
      <pc:sldChg chg="addSp modSp modTransition modNotesTx">
        <pc:chgData name="Robert Lehardy" userId="df30a6f4-d74a-4f05-a67d-f496bcc91330" providerId="ADAL" clId="{F04AC548-2E04-E448-8D3E-CD7195186DFC}" dt="2023-02-08T13:57:47.732" v="186" actId="20577"/>
        <pc:sldMkLst>
          <pc:docMk/>
          <pc:sldMk cId="3314049941" sldId="275"/>
        </pc:sldMkLst>
        <pc:picChg chg="add mod">
          <ac:chgData name="Robert Lehardy" userId="df30a6f4-d74a-4f05-a67d-f496bcc91330" providerId="ADAL" clId="{F04AC548-2E04-E448-8D3E-CD7195186DFC}" dt="2023-02-08T13:57:32.081" v="162"/>
          <ac:picMkLst>
            <pc:docMk/>
            <pc:sldMk cId="3314049941" sldId="275"/>
            <ac:picMk id="3" creationId="{B2E807C7-08C5-BB51-D064-8F56523BDCE1}"/>
          </ac:picMkLst>
        </pc:picChg>
      </pc:sldChg>
      <pc:sldChg chg="addSp modSp modTransition">
        <pc:chgData name="Robert Lehardy" userId="df30a6f4-d74a-4f05-a67d-f496bcc91330" providerId="ADAL" clId="{F04AC548-2E04-E448-8D3E-CD7195186DFC}" dt="2023-02-08T13:48:13.615" v="56"/>
        <pc:sldMkLst>
          <pc:docMk/>
          <pc:sldMk cId="3463153776" sldId="276"/>
        </pc:sldMkLst>
        <pc:picChg chg="add mod">
          <ac:chgData name="Robert Lehardy" userId="df30a6f4-d74a-4f05-a67d-f496bcc91330" providerId="ADAL" clId="{F04AC548-2E04-E448-8D3E-CD7195186DFC}" dt="2023-02-08T13:48:13.615" v="56"/>
          <ac:picMkLst>
            <pc:docMk/>
            <pc:sldMk cId="3463153776" sldId="276"/>
            <ac:picMk id="2" creationId="{4BEB5F0A-01F3-B463-A4FE-A69B79DA75B5}"/>
          </ac:picMkLst>
        </pc:picChg>
      </pc:sldChg>
      <pc:sldChg chg="addSp modSp modTransition">
        <pc:chgData name="Robert Lehardy" userId="df30a6f4-d74a-4f05-a67d-f496bcc91330" providerId="ADAL" clId="{F04AC548-2E04-E448-8D3E-CD7195186DFC}" dt="2023-02-08T13:49:25.917" v="57"/>
        <pc:sldMkLst>
          <pc:docMk/>
          <pc:sldMk cId="1302685171" sldId="277"/>
        </pc:sldMkLst>
        <pc:picChg chg="add mod">
          <ac:chgData name="Robert Lehardy" userId="df30a6f4-d74a-4f05-a67d-f496bcc91330" providerId="ADAL" clId="{F04AC548-2E04-E448-8D3E-CD7195186DFC}" dt="2023-02-08T13:49:25.917" v="57"/>
          <ac:picMkLst>
            <pc:docMk/>
            <pc:sldMk cId="1302685171" sldId="277"/>
            <ac:picMk id="4" creationId="{C0946FD8-BA33-BA8D-E6E1-721A1B22720F}"/>
          </ac:picMkLst>
        </pc:picChg>
      </pc:sldChg>
      <pc:sldChg chg="addSp delSp modSp modTransition modAnim">
        <pc:chgData name="Robert Lehardy" userId="df30a6f4-d74a-4f05-a67d-f496bcc91330" providerId="ADAL" clId="{F04AC548-2E04-E448-8D3E-CD7195186DFC}" dt="2023-02-08T13:51:53.069" v="62"/>
        <pc:sldMkLst>
          <pc:docMk/>
          <pc:sldMk cId="1241700128" sldId="278"/>
        </pc:sldMkLst>
        <pc:picChg chg="add del mod">
          <ac:chgData name="Robert Lehardy" userId="df30a6f4-d74a-4f05-a67d-f496bcc91330" providerId="ADAL" clId="{F04AC548-2E04-E448-8D3E-CD7195186DFC}" dt="2023-02-08T13:51:21.055" v="61"/>
          <ac:picMkLst>
            <pc:docMk/>
            <pc:sldMk cId="1241700128" sldId="278"/>
            <ac:picMk id="5" creationId="{41EB73C5-731A-F3EC-D6CA-FF044B71C757}"/>
          </ac:picMkLst>
        </pc:picChg>
        <pc:picChg chg="add mod">
          <ac:chgData name="Robert Lehardy" userId="df30a6f4-d74a-4f05-a67d-f496bcc91330" providerId="ADAL" clId="{F04AC548-2E04-E448-8D3E-CD7195186DFC}" dt="2023-02-08T13:51:53.069" v="62"/>
          <ac:picMkLst>
            <pc:docMk/>
            <pc:sldMk cId="1241700128" sldId="278"/>
            <ac:picMk id="6" creationId="{B3255AF2-196D-1EC0-ACB8-EAC308FFC1F0}"/>
          </ac:picMkLst>
        </pc:picChg>
      </pc:sldChg>
      <pc:sldChg chg="addSp modSp modTransition">
        <pc:chgData name="Robert Lehardy" userId="df30a6f4-d74a-4f05-a67d-f496bcc91330" providerId="ADAL" clId="{F04AC548-2E04-E448-8D3E-CD7195186DFC}" dt="2023-02-08T13:52:40.677" v="64"/>
        <pc:sldMkLst>
          <pc:docMk/>
          <pc:sldMk cId="3142621076" sldId="279"/>
        </pc:sldMkLst>
        <pc:picChg chg="add mod">
          <ac:chgData name="Robert Lehardy" userId="df30a6f4-d74a-4f05-a67d-f496bcc91330" providerId="ADAL" clId="{F04AC548-2E04-E448-8D3E-CD7195186DFC}" dt="2023-02-08T13:52:40.677" v="64"/>
          <ac:picMkLst>
            <pc:docMk/>
            <pc:sldMk cId="3142621076" sldId="279"/>
            <ac:picMk id="3" creationId="{3EB0C94B-A2D1-90F4-0180-FEB79608D266}"/>
          </ac:picMkLst>
        </pc:picChg>
      </pc:sldChg>
      <pc:sldChg chg="addSp modSp modTransition">
        <pc:chgData name="Robert Lehardy" userId="df30a6f4-d74a-4f05-a67d-f496bcc91330" providerId="ADAL" clId="{F04AC548-2E04-E448-8D3E-CD7195186DFC}" dt="2023-02-08T13:53:50.598" v="65"/>
        <pc:sldMkLst>
          <pc:docMk/>
          <pc:sldMk cId="3784535036" sldId="281"/>
        </pc:sldMkLst>
        <pc:picChg chg="add mod">
          <ac:chgData name="Robert Lehardy" userId="df30a6f4-d74a-4f05-a67d-f496bcc91330" providerId="ADAL" clId="{F04AC548-2E04-E448-8D3E-CD7195186DFC}" dt="2023-02-08T13:53:50.598" v="65"/>
          <ac:picMkLst>
            <pc:docMk/>
            <pc:sldMk cId="3784535036" sldId="281"/>
            <ac:picMk id="4" creationId="{D9604EE2-18F5-45B5-2B5E-430C354963A3}"/>
          </ac:picMkLst>
        </pc:picChg>
      </pc:sldChg>
      <pc:sldChg chg="addSp delSp modSp modTransition modAnim modNotesTx">
        <pc:chgData name="Robert Lehardy" userId="df30a6f4-d74a-4f05-a67d-f496bcc91330" providerId="ADAL" clId="{F04AC548-2E04-E448-8D3E-CD7195186DFC}" dt="2023-02-08T13:40:54.561" v="47"/>
        <pc:sldMkLst>
          <pc:docMk/>
          <pc:sldMk cId="2971313471" sldId="286"/>
        </pc:sldMkLst>
        <pc:picChg chg="add del mod">
          <ac:chgData name="Robert Lehardy" userId="df30a6f4-d74a-4f05-a67d-f496bcc91330" providerId="ADAL" clId="{F04AC548-2E04-E448-8D3E-CD7195186DFC}" dt="2023-02-08T13:27:04.268" v="2"/>
          <ac:picMkLst>
            <pc:docMk/>
            <pc:sldMk cId="2971313471" sldId="286"/>
            <ac:picMk id="3" creationId="{4F48F3D2-57D1-0B5B-6D32-21E7805471CE}"/>
          </ac:picMkLst>
        </pc:picChg>
        <pc:picChg chg="add del mod">
          <ac:chgData name="Robert Lehardy" userId="df30a6f4-d74a-4f05-a67d-f496bcc91330" providerId="ADAL" clId="{F04AC548-2E04-E448-8D3E-CD7195186DFC}" dt="2023-02-08T13:27:38.635" v="4"/>
          <ac:picMkLst>
            <pc:docMk/>
            <pc:sldMk cId="2971313471" sldId="286"/>
            <ac:picMk id="4" creationId="{40A60CD8-E358-E6F4-2993-89EA6951319C}"/>
          </ac:picMkLst>
        </pc:picChg>
        <pc:picChg chg="add del mod">
          <ac:chgData name="Robert Lehardy" userId="df30a6f4-d74a-4f05-a67d-f496bcc91330" providerId="ADAL" clId="{F04AC548-2E04-E448-8D3E-CD7195186DFC}" dt="2023-02-08T13:28:21.710" v="20"/>
          <ac:picMkLst>
            <pc:docMk/>
            <pc:sldMk cId="2971313471" sldId="286"/>
            <ac:picMk id="5" creationId="{D57A7415-563A-766C-D3CE-D12D8F7439F7}"/>
          </ac:picMkLst>
        </pc:picChg>
        <pc:picChg chg="add del mod">
          <ac:chgData name="Robert Lehardy" userId="df30a6f4-d74a-4f05-a67d-f496bcc91330" providerId="ADAL" clId="{F04AC548-2E04-E448-8D3E-CD7195186DFC}" dt="2023-02-08T13:39:53.104" v="46"/>
          <ac:picMkLst>
            <pc:docMk/>
            <pc:sldMk cId="2971313471" sldId="286"/>
            <ac:picMk id="6" creationId="{6083550A-A38B-3F5E-2A75-A4FDD5C80058}"/>
          </ac:picMkLst>
        </pc:picChg>
        <pc:picChg chg="add mod">
          <ac:chgData name="Robert Lehardy" userId="df30a6f4-d74a-4f05-a67d-f496bcc91330" providerId="ADAL" clId="{F04AC548-2E04-E448-8D3E-CD7195186DFC}" dt="2023-02-08T13:40:54.561" v="47"/>
          <ac:picMkLst>
            <pc:docMk/>
            <pc:sldMk cId="2971313471" sldId="286"/>
            <ac:picMk id="7" creationId="{EE8925F7-8B72-D6B0-10F4-9D4FC98D46EA}"/>
          </ac:picMkLst>
        </pc:picChg>
      </pc:sldChg>
      <pc:sldChg chg="addSp delSp modSp modTransition modAnim">
        <pc:chgData name="Robert Lehardy" userId="df30a6f4-d74a-4f05-a67d-f496bcc91330" providerId="ADAL" clId="{F04AC548-2E04-E448-8D3E-CD7195186DFC}" dt="2023-02-08T13:41:20.044" v="48"/>
        <pc:sldMkLst>
          <pc:docMk/>
          <pc:sldMk cId="169414640" sldId="287"/>
        </pc:sldMkLst>
        <pc:picChg chg="add del mod">
          <ac:chgData name="Robert Lehardy" userId="df30a6f4-d74a-4f05-a67d-f496bcc91330" providerId="ADAL" clId="{F04AC548-2E04-E448-8D3E-CD7195186DFC}" dt="2023-02-08T13:39:53.104" v="46"/>
          <ac:picMkLst>
            <pc:docMk/>
            <pc:sldMk cId="169414640" sldId="287"/>
            <ac:picMk id="4" creationId="{42400805-B36E-4DA7-9CF2-F705DCF62339}"/>
          </ac:picMkLst>
        </pc:picChg>
        <pc:picChg chg="add mod">
          <ac:chgData name="Robert Lehardy" userId="df30a6f4-d74a-4f05-a67d-f496bcc91330" providerId="ADAL" clId="{F04AC548-2E04-E448-8D3E-CD7195186DFC}" dt="2023-02-08T13:41:20.044" v="48"/>
          <ac:picMkLst>
            <pc:docMk/>
            <pc:sldMk cId="169414640" sldId="287"/>
            <ac:picMk id="5" creationId="{354D0DFB-1768-7476-D2B7-C824A26A2863}"/>
          </ac:picMkLst>
        </pc:picChg>
      </pc:sldChg>
      <pc:sldChg chg="modTransition">
        <pc:chgData name="Robert Lehardy" userId="df30a6f4-d74a-4f05-a67d-f496bcc91330" providerId="ADAL" clId="{F04AC548-2E04-E448-8D3E-CD7195186DFC}" dt="2023-02-08T13:39:51.005" v="45"/>
        <pc:sldMkLst>
          <pc:docMk/>
          <pc:sldMk cId="3860040825" sldId="289"/>
        </pc:sldMkLst>
      </pc:sldChg>
      <pc:sldChg chg="modTransition">
        <pc:chgData name="Robert Lehardy" userId="df30a6f4-d74a-4f05-a67d-f496bcc91330" providerId="ADAL" clId="{F04AC548-2E04-E448-8D3E-CD7195186DFC}" dt="2023-02-08T13:39:51.005" v="45"/>
        <pc:sldMkLst>
          <pc:docMk/>
          <pc:sldMk cId="3906197862" sldId="299"/>
        </pc:sldMkLst>
      </pc:sldChg>
      <pc:sldChg chg="addSp delSp modSp modTransition modAnim">
        <pc:chgData name="Robert Lehardy" userId="df30a6f4-d74a-4f05-a67d-f496bcc91330" providerId="ADAL" clId="{F04AC548-2E04-E448-8D3E-CD7195186DFC}" dt="2023-02-08T13:46:40.697" v="55"/>
        <pc:sldMkLst>
          <pc:docMk/>
          <pc:sldMk cId="819538126" sldId="314"/>
        </pc:sldMkLst>
        <pc:picChg chg="add del mod">
          <ac:chgData name="Robert Lehardy" userId="df30a6f4-d74a-4f05-a67d-f496bcc91330" providerId="ADAL" clId="{F04AC548-2E04-E448-8D3E-CD7195186DFC}" dt="2023-02-08T13:39:53.104" v="46"/>
          <ac:picMkLst>
            <pc:docMk/>
            <pc:sldMk cId="819538126" sldId="314"/>
            <ac:picMk id="4" creationId="{24352213-CF42-23A2-4FE5-1A7F8676E209}"/>
          </ac:picMkLst>
        </pc:picChg>
        <pc:picChg chg="add mod">
          <ac:chgData name="Robert Lehardy" userId="df30a6f4-d74a-4f05-a67d-f496bcc91330" providerId="ADAL" clId="{F04AC548-2E04-E448-8D3E-CD7195186DFC}" dt="2023-02-08T13:46:40.697" v="55"/>
          <ac:picMkLst>
            <pc:docMk/>
            <pc:sldMk cId="819538126" sldId="314"/>
            <ac:picMk id="5" creationId="{503358A6-10CE-7264-F763-61A6B4135C00}"/>
          </ac:picMkLst>
        </pc:picChg>
      </pc:sldChg>
      <pc:sldChg chg="addSp delSp modSp modTransition modAnim">
        <pc:chgData name="Robert Lehardy" userId="df30a6f4-d74a-4f05-a67d-f496bcc91330" providerId="ADAL" clId="{F04AC548-2E04-E448-8D3E-CD7195186DFC}" dt="2023-02-08T13:41:56.993" v="49"/>
        <pc:sldMkLst>
          <pc:docMk/>
          <pc:sldMk cId="96445805" sldId="315"/>
        </pc:sldMkLst>
        <pc:picChg chg="add del mod">
          <ac:chgData name="Robert Lehardy" userId="df30a6f4-d74a-4f05-a67d-f496bcc91330" providerId="ADAL" clId="{F04AC548-2E04-E448-8D3E-CD7195186DFC}" dt="2023-02-08T13:39:53.104" v="46"/>
          <ac:picMkLst>
            <pc:docMk/>
            <pc:sldMk cId="96445805" sldId="315"/>
            <ac:picMk id="4" creationId="{5BB67C1D-C8B9-065E-2026-80A0F4084F15}"/>
          </ac:picMkLst>
        </pc:picChg>
        <pc:picChg chg="add mod">
          <ac:chgData name="Robert Lehardy" userId="df30a6f4-d74a-4f05-a67d-f496bcc91330" providerId="ADAL" clId="{F04AC548-2E04-E448-8D3E-CD7195186DFC}" dt="2023-02-08T13:41:56.993" v="49"/>
          <ac:picMkLst>
            <pc:docMk/>
            <pc:sldMk cId="96445805" sldId="315"/>
            <ac:picMk id="5" creationId="{43F00914-8930-0445-E134-9248F3612395}"/>
          </ac:picMkLst>
        </pc:picChg>
      </pc:sldChg>
      <pc:sldChg chg="addSp delSp modSp modTransition modAnim">
        <pc:chgData name="Robert Lehardy" userId="df30a6f4-d74a-4f05-a67d-f496bcc91330" providerId="ADAL" clId="{F04AC548-2E04-E448-8D3E-CD7195186DFC}" dt="2023-02-08T13:42:49.229" v="50"/>
        <pc:sldMkLst>
          <pc:docMk/>
          <pc:sldMk cId="4058712331" sldId="317"/>
        </pc:sldMkLst>
        <pc:picChg chg="add del mod">
          <ac:chgData name="Robert Lehardy" userId="df30a6f4-d74a-4f05-a67d-f496bcc91330" providerId="ADAL" clId="{F04AC548-2E04-E448-8D3E-CD7195186DFC}" dt="2023-02-08T13:39:53.104" v="46"/>
          <ac:picMkLst>
            <pc:docMk/>
            <pc:sldMk cId="4058712331" sldId="317"/>
            <ac:picMk id="6" creationId="{5D514347-96C5-B91C-6C63-ECD47E3C56C7}"/>
          </ac:picMkLst>
        </pc:picChg>
        <pc:picChg chg="add mod">
          <ac:chgData name="Robert Lehardy" userId="df30a6f4-d74a-4f05-a67d-f496bcc91330" providerId="ADAL" clId="{F04AC548-2E04-E448-8D3E-CD7195186DFC}" dt="2023-02-08T13:42:49.229" v="50"/>
          <ac:picMkLst>
            <pc:docMk/>
            <pc:sldMk cId="4058712331" sldId="317"/>
            <ac:picMk id="7" creationId="{782D80DD-ACB6-1D86-5F8A-CEFE9CC4F38D}"/>
          </ac:picMkLst>
        </pc:picChg>
        <pc:picChg chg="mod">
          <ac:chgData name="Robert Lehardy" userId="df30a6f4-d74a-4f05-a67d-f496bcc91330" providerId="ADAL" clId="{F04AC548-2E04-E448-8D3E-CD7195186DFC}" dt="2023-02-08T13:31:20.725" v="25" actId="166"/>
          <ac:picMkLst>
            <pc:docMk/>
            <pc:sldMk cId="4058712331" sldId="317"/>
            <ac:picMk id="18" creationId="{DA3709D8-7A7C-BE9F-9FAA-9644AD8EA7F7}"/>
          </ac:picMkLst>
        </pc:picChg>
      </pc:sldChg>
      <pc:sldChg chg="addSp delSp modSp modTransition modAnim modNotesTx">
        <pc:chgData name="Robert Lehardy" userId="df30a6f4-d74a-4f05-a67d-f496bcc91330" providerId="ADAL" clId="{F04AC548-2E04-E448-8D3E-CD7195186DFC}" dt="2023-02-08T13:43:35.426" v="51"/>
        <pc:sldMkLst>
          <pc:docMk/>
          <pc:sldMk cId="1540523248" sldId="320"/>
        </pc:sldMkLst>
        <pc:picChg chg="add del mod">
          <ac:chgData name="Robert Lehardy" userId="df30a6f4-d74a-4f05-a67d-f496bcc91330" providerId="ADAL" clId="{F04AC548-2E04-E448-8D3E-CD7195186DFC}" dt="2023-02-08T13:32:46.271" v="27"/>
          <ac:picMkLst>
            <pc:docMk/>
            <pc:sldMk cId="1540523248" sldId="320"/>
            <ac:picMk id="7" creationId="{C3EDBA2F-BDBC-D175-5EF6-1765C43AD760}"/>
          </ac:picMkLst>
        </pc:picChg>
        <pc:picChg chg="add del mod">
          <ac:chgData name="Robert Lehardy" userId="df30a6f4-d74a-4f05-a67d-f496bcc91330" providerId="ADAL" clId="{F04AC548-2E04-E448-8D3E-CD7195186DFC}" dt="2023-02-08T13:33:26.588" v="29"/>
          <ac:picMkLst>
            <pc:docMk/>
            <pc:sldMk cId="1540523248" sldId="320"/>
            <ac:picMk id="10" creationId="{103FC421-C1A2-6568-2E80-B47C85103FC4}"/>
          </ac:picMkLst>
        </pc:picChg>
        <pc:picChg chg="add del mod">
          <ac:chgData name="Robert Lehardy" userId="df30a6f4-d74a-4f05-a67d-f496bcc91330" providerId="ADAL" clId="{F04AC548-2E04-E448-8D3E-CD7195186DFC}" dt="2023-02-08T13:39:53.104" v="46"/>
          <ac:picMkLst>
            <pc:docMk/>
            <pc:sldMk cId="1540523248" sldId="320"/>
            <ac:picMk id="11" creationId="{C8E0F3D0-8E4E-2263-6980-5EA70CD27440}"/>
          </ac:picMkLst>
        </pc:picChg>
        <pc:picChg chg="add mod">
          <ac:chgData name="Robert Lehardy" userId="df30a6f4-d74a-4f05-a67d-f496bcc91330" providerId="ADAL" clId="{F04AC548-2E04-E448-8D3E-CD7195186DFC}" dt="2023-02-08T13:43:35.426" v="51"/>
          <ac:picMkLst>
            <pc:docMk/>
            <pc:sldMk cId="1540523248" sldId="320"/>
            <ac:picMk id="12" creationId="{2BC640FF-0956-DA4D-6D76-F6A8EFA04923}"/>
          </ac:picMkLst>
        </pc:picChg>
      </pc:sldChg>
      <pc:sldChg chg="addSp delSp modSp modTransition modAnim">
        <pc:chgData name="Robert Lehardy" userId="df30a6f4-d74a-4f05-a67d-f496bcc91330" providerId="ADAL" clId="{F04AC548-2E04-E448-8D3E-CD7195186DFC}" dt="2023-02-08T13:45:46.088" v="54"/>
        <pc:sldMkLst>
          <pc:docMk/>
          <pc:sldMk cId="2554169984" sldId="321"/>
        </pc:sldMkLst>
        <pc:picChg chg="add del mod">
          <ac:chgData name="Robert Lehardy" userId="df30a6f4-d74a-4f05-a67d-f496bcc91330" providerId="ADAL" clId="{F04AC548-2E04-E448-8D3E-CD7195186DFC}" dt="2023-02-08T13:34:51.627" v="40"/>
          <ac:picMkLst>
            <pc:docMk/>
            <pc:sldMk cId="2554169984" sldId="321"/>
            <ac:picMk id="10" creationId="{A387112A-4BF1-3258-0294-4AF32839A68D}"/>
          </ac:picMkLst>
        </pc:picChg>
        <pc:picChg chg="add del mod">
          <ac:chgData name="Robert Lehardy" userId="df30a6f4-d74a-4f05-a67d-f496bcc91330" providerId="ADAL" clId="{F04AC548-2E04-E448-8D3E-CD7195186DFC}" dt="2023-02-08T13:39:53.104" v="46"/>
          <ac:picMkLst>
            <pc:docMk/>
            <pc:sldMk cId="2554169984" sldId="321"/>
            <ac:picMk id="11" creationId="{45251AB6-8E76-0733-EF50-FC9F397C9EF9}"/>
          </ac:picMkLst>
        </pc:picChg>
        <pc:picChg chg="add del mod">
          <ac:chgData name="Robert Lehardy" userId="df30a6f4-d74a-4f05-a67d-f496bcc91330" providerId="ADAL" clId="{F04AC548-2E04-E448-8D3E-CD7195186DFC}" dt="2023-02-08T13:44:26.111" v="53"/>
          <ac:picMkLst>
            <pc:docMk/>
            <pc:sldMk cId="2554169984" sldId="321"/>
            <ac:picMk id="13" creationId="{CE4081BA-0B25-EF14-66CE-CC09F8A6F237}"/>
          </ac:picMkLst>
        </pc:picChg>
        <pc:picChg chg="add mod">
          <ac:chgData name="Robert Lehardy" userId="df30a6f4-d74a-4f05-a67d-f496bcc91330" providerId="ADAL" clId="{F04AC548-2E04-E448-8D3E-CD7195186DFC}" dt="2023-02-08T13:45:46.088" v="54"/>
          <ac:picMkLst>
            <pc:docMk/>
            <pc:sldMk cId="2554169984" sldId="321"/>
            <ac:picMk id="16" creationId="{1171A33A-0138-AD1F-D976-02923D448FEA}"/>
          </ac:picMkLst>
        </pc:picChg>
      </pc:sldChg>
      <pc:sldChg chg="modTransition">
        <pc:chgData name="Robert Lehardy" userId="df30a6f4-d74a-4f05-a67d-f496bcc91330" providerId="ADAL" clId="{F04AC548-2E04-E448-8D3E-CD7195186DFC}" dt="2023-02-08T13:39:51.005" v="45"/>
        <pc:sldMkLst>
          <pc:docMk/>
          <pc:sldMk cId="2662656338" sldId="322"/>
        </pc:sldMkLst>
      </pc:sldChg>
    </pc:docChg>
  </pc:docChgLst>
  <pc:docChgLst>
    <pc:chgData name="Robert Lehardy" userId="df30a6f4-d74a-4f05-a67d-f496bcc91330" providerId="ADAL" clId="{92A20550-FCED-D44F-8A54-AEBBD6421B9B}"/>
    <pc:docChg chg="undo custSel addSld delSld modSld sldOrd">
      <pc:chgData name="Robert Lehardy" userId="df30a6f4-d74a-4f05-a67d-f496bcc91330" providerId="ADAL" clId="{92A20550-FCED-D44F-8A54-AEBBD6421B9B}" dt="2023-02-10T14:36:30.359" v="4772" actId="20577"/>
      <pc:docMkLst>
        <pc:docMk/>
      </pc:docMkLst>
      <pc:sldChg chg="addSp delSp modSp modTransition modAnim">
        <pc:chgData name="Robert Lehardy" userId="df30a6f4-d74a-4f05-a67d-f496bcc91330" providerId="ADAL" clId="{92A20550-FCED-D44F-8A54-AEBBD6421B9B}" dt="2023-02-09T19:33:48.325" v="4282"/>
        <pc:sldMkLst>
          <pc:docMk/>
          <pc:sldMk cId="3816202469" sldId="258"/>
        </pc:sldMkLst>
        <pc:picChg chg="add del mod">
          <ac:chgData name="Robert Lehardy" userId="df30a6f4-d74a-4f05-a67d-f496bcc91330" providerId="ADAL" clId="{92A20550-FCED-D44F-8A54-AEBBD6421B9B}" dt="2023-02-09T19:33:14.267" v="4280"/>
          <ac:picMkLst>
            <pc:docMk/>
            <pc:sldMk cId="3816202469" sldId="258"/>
            <ac:picMk id="3" creationId="{298FC309-E92D-EE83-9111-6CEB2DA4F4C1}"/>
          </ac:picMkLst>
        </pc:picChg>
        <pc:picChg chg="add mod">
          <ac:chgData name="Robert Lehardy" userId="df30a6f4-d74a-4f05-a67d-f496bcc91330" providerId="ADAL" clId="{92A20550-FCED-D44F-8A54-AEBBD6421B9B}" dt="2023-02-09T19:33:48.325" v="4282"/>
          <ac:picMkLst>
            <pc:docMk/>
            <pc:sldMk cId="3816202469" sldId="258"/>
            <ac:picMk id="4" creationId="{058EEC67-FD40-28C0-7A5C-B2873BD7DAA9}"/>
          </ac:picMkLst>
        </pc:picChg>
      </pc:sldChg>
      <pc:sldChg chg="addSp delSp modSp modTransition modAnim modNotesTx">
        <pc:chgData name="Robert Lehardy" userId="df30a6f4-d74a-4f05-a67d-f496bcc91330" providerId="ADAL" clId="{92A20550-FCED-D44F-8A54-AEBBD6421B9B}" dt="2023-02-09T22:24:55.191" v="4725"/>
        <pc:sldMkLst>
          <pc:docMk/>
          <pc:sldMk cId="1241700128" sldId="278"/>
        </pc:sldMkLst>
        <pc:picChg chg="add mod">
          <ac:chgData name="Robert Lehardy" userId="df30a6f4-d74a-4f05-a67d-f496bcc91330" providerId="ADAL" clId="{92A20550-FCED-D44F-8A54-AEBBD6421B9B}" dt="2023-02-09T22:24:55.191" v="4725"/>
          <ac:picMkLst>
            <pc:docMk/>
            <pc:sldMk cId="1241700128" sldId="278"/>
            <ac:picMk id="5" creationId="{7064106C-546C-CB58-667B-D82E9DCD1B9C}"/>
          </ac:picMkLst>
        </pc:picChg>
        <pc:picChg chg="del">
          <ac:chgData name="Robert Lehardy" userId="df30a6f4-d74a-4f05-a67d-f496bcc91330" providerId="ADAL" clId="{92A20550-FCED-D44F-8A54-AEBBD6421B9B}" dt="2023-02-09T22:24:19.034" v="4724"/>
          <ac:picMkLst>
            <pc:docMk/>
            <pc:sldMk cId="1241700128" sldId="278"/>
            <ac:picMk id="6" creationId="{B3255AF2-196D-1EC0-ACB8-EAC308FFC1F0}"/>
          </ac:picMkLst>
        </pc:picChg>
      </pc:sldChg>
      <pc:sldChg chg="modSp">
        <pc:chgData name="Robert Lehardy" userId="df30a6f4-d74a-4f05-a67d-f496bcc91330" providerId="ADAL" clId="{92A20550-FCED-D44F-8A54-AEBBD6421B9B}" dt="2023-02-09T19:34:47.530" v="4283"/>
        <pc:sldMkLst>
          <pc:docMk/>
          <pc:sldMk cId="3784535036" sldId="281"/>
        </pc:sldMkLst>
        <pc:picChg chg="mod">
          <ac:chgData name="Robert Lehardy" userId="df30a6f4-d74a-4f05-a67d-f496bcc91330" providerId="ADAL" clId="{92A20550-FCED-D44F-8A54-AEBBD6421B9B}" dt="2023-02-09T19:34:47.530" v="4283"/>
          <ac:picMkLst>
            <pc:docMk/>
            <pc:sldMk cId="3784535036" sldId="281"/>
            <ac:picMk id="4" creationId="{D9604EE2-18F5-45B5-2B5E-430C354963A3}"/>
          </ac:picMkLst>
        </pc:picChg>
      </pc:sldChg>
      <pc:sldChg chg="addSp delSp modSp mod addAnim delAnim modAnim">
        <pc:chgData name="Robert Lehardy" userId="df30a6f4-d74a-4f05-a67d-f496bcc91330" providerId="ADAL" clId="{92A20550-FCED-D44F-8A54-AEBBD6421B9B}" dt="2023-02-09T18:13:48.970" v="2406" actId="14100"/>
        <pc:sldMkLst>
          <pc:docMk/>
          <pc:sldMk cId="2971313471" sldId="286"/>
        </pc:sldMkLst>
        <pc:cxnChg chg="add del mod">
          <ac:chgData name="Robert Lehardy" userId="df30a6f4-d74a-4f05-a67d-f496bcc91330" providerId="ADAL" clId="{92A20550-FCED-D44F-8A54-AEBBD6421B9B}" dt="2023-02-09T18:13:47.019" v="2405" actId="14100"/>
          <ac:cxnSpMkLst>
            <pc:docMk/>
            <pc:sldMk cId="2971313471" sldId="286"/>
            <ac:cxnSpMk id="33" creationId="{D8A20780-63F0-7B11-97E5-32332D88A5C0}"/>
          </ac:cxnSpMkLst>
        </pc:cxnChg>
        <pc:cxnChg chg="add del mod">
          <ac:chgData name="Robert Lehardy" userId="df30a6f4-d74a-4f05-a67d-f496bcc91330" providerId="ADAL" clId="{92A20550-FCED-D44F-8A54-AEBBD6421B9B}" dt="2023-02-09T18:13:43.767" v="2404" actId="14100"/>
          <ac:cxnSpMkLst>
            <pc:docMk/>
            <pc:sldMk cId="2971313471" sldId="286"/>
            <ac:cxnSpMk id="34" creationId="{A9B50AF0-6340-A046-9E82-9DD0AFB59A04}"/>
          </ac:cxnSpMkLst>
        </pc:cxnChg>
        <pc:cxnChg chg="add del mod">
          <ac:chgData name="Robert Lehardy" userId="df30a6f4-d74a-4f05-a67d-f496bcc91330" providerId="ADAL" clId="{92A20550-FCED-D44F-8A54-AEBBD6421B9B}" dt="2023-02-09T18:13:48.970" v="2406" actId="14100"/>
          <ac:cxnSpMkLst>
            <pc:docMk/>
            <pc:sldMk cId="2971313471" sldId="286"/>
            <ac:cxnSpMk id="37" creationId="{9EB2AD88-0DA8-06F1-E802-0745E0AE7D0B}"/>
          </ac:cxnSpMkLst>
        </pc:cxnChg>
      </pc:sldChg>
      <pc:sldChg chg="del">
        <pc:chgData name="Robert Lehardy" userId="df30a6f4-d74a-4f05-a67d-f496bcc91330" providerId="ADAL" clId="{92A20550-FCED-D44F-8A54-AEBBD6421B9B}" dt="2023-02-08T17:40:09.095" v="829" actId="2696"/>
        <pc:sldMkLst>
          <pc:docMk/>
          <pc:sldMk cId="3860040825" sldId="289"/>
        </pc:sldMkLst>
      </pc:sldChg>
      <pc:sldChg chg="modSp mod">
        <pc:chgData name="Robert Lehardy" userId="df30a6f4-d74a-4f05-a67d-f496bcc91330" providerId="ADAL" clId="{92A20550-FCED-D44F-8A54-AEBBD6421B9B}" dt="2023-02-08T17:26:52.528" v="109" actId="255"/>
        <pc:sldMkLst>
          <pc:docMk/>
          <pc:sldMk cId="3906197862" sldId="299"/>
        </pc:sldMkLst>
        <pc:spChg chg="mod">
          <ac:chgData name="Robert Lehardy" userId="df30a6f4-d74a-4f05-a67d-f496bcc91330" providerId="ADAL" clId="{92A20550-FCED-D44F-8A54-AEBBD6421B9B}" dt="2023-02-08T17:26:52.528" v="109" actId="255"/>
          <ac:spMkLst>
            <pc:docMk/>
            <pc:sldMk cId="3906197862" sldId="299"/>
            <ac:spMk id="4" creationId="{D39C95A5-19DA-D7FA-7F31-09D67B9C9C6C}"/>
          </ac:spMkLst>
        </pc:spChg>
      </pc:sldChg>
      <pc:sldChg chg="addSp delSp modSp mod addAnim delAnim modAnim modNotesTx">
        <pc:chgData name="Robert Lehardy" userId="df30a6f4-d74a-4f05-a67d-f496bcc91330" providerId="ADAL" clId="{92A20550-FCED-D44F-8A54-AEBBD6421B9B}" dt="2023-02-10T14:36:16.954" v="4764" actId="20577"/>
        <pc:sldMkLst>
          <pc:docMk/>
          <pc:sldMk cId="2662656338" sldId="322"/>
        </pc:sldMkLst>
        <pc:picChg chg="add del mod">
          <ac:chgData name="Robert Lehardy" userId="df30a6f4-d74a-4f05-a67d-f496bcc91330" providerId="ADAL" clId="{92A20550-FCED-D44F-8A54-AEBBD6421B9B}" dt="2023-02-10T14:36:00.083" v="4726" actId="478"/>
          <ac:picMkLst>
            <pc:docMk/>
            <pc:sldMk cId="2662656338" sldId="322"/>
            <ac:picMk id="2" creationId="{9495A321-0C19-E9E6-07C5-8C6B0C4597CB}"/>
          </ac:picMkLst>
        </pc:picChg>
        <pc:picChg chg="add del mod">
          <ac:chgData name="Robert Lehardy" userId="df30a6f4-d74a-4f05-a67d-f496bcc91330" providerId="ADAL" clId="{92A20550-FCED-D44F-8A54-AEBBD6421B9B}" dt="2023-02-09T18:15:45.379" v="2411" actId="478"/>
          <ac:picMkLst>
            <pc:docMk/>
            <pc:sldMk cId="2662656338" sldId="322"/>
            <ac:picMk id="4" creationId="{5B083486-E248-4E34-0B75-2D7D827D73B1}"/>
          </ac:picMkLst>
        </pc:picChg>
      </pc:sldChg>
      <pc:sldChg chg="addSp delSp modSp add mod ord modTransition delAnim modAnim modNotesTx">
        <pc:chgData name="Robert Lehardy" userId="df30a6f4-d74a-4f05-a67d-f496bcc91330" providerId="ADAL" clId="{92A20550-FCED-D44F-8A54-AEBBD6421B9B}" dt="2023-02-09T19:32:52.973" v="4278"/>
        <pc:sldMkLst>
          <pc:docMk/>
          <pc:sldMk cId="4200407387" sldId="323"/>
        </pc:sldMkLst>
        <pc:spChg chg="mod">
          <ac:chgData name="Robert Lehardy" userId="df30a6f4-d74a-4f05-a67d-f496bcc91330" providerId="ADAL" clId="{92A20550-FCED-D44F-8A54-AEBBD6421B9B}" dt="2023-02-08T18:01:42.439" v="1615" actId="20577"/>
          <ac:spMkLst>
            <pc:docMk/>
            <pc:sldMk cId="4200407387" sldId="323"/>
            <ac:spMk id="2" creationId="{00000000-0000-0000-0000-000000000000}"/>
          </ac:spMkLst>
        </pc:spChg>
        <pc:spChg chg="add mod">
          <ac:chgData name="Robert Lehardy" userId="df30a6f4-d74a-4f05-a67d-f496bcc91330" providerId="ADAL" clId="{92A20550-FCED-D44F-8A54-AEBBD6421B9B}" dt="2023-02-08T17:29:17.860" v="167" actId="20577"/>
          <ac:spMkLst>
            <pc:docMk/>
            <pc:sldMk cId="4200407387" sldId="323"/>
            <ac:spMk id="3" creationId="{BE5E47C8-763C-45A4-32F8-663FCEF28DD4}"/>
          </ac:spMkLst>
        </pc:spChg>
        <pc:spChg chg="add mod">
          <ac:chgData name="Robert Lehardy" userId="df30a6f4-d74a-4f05-a67d-f496bcc91330" providerId="ADAL" clId="{92A20550-FCED-D44F-8A54-AEBBD6421B9B}" dt="2023-02-08T17:40:20.012" v="833" actId="20577"/>
          <ac:spMkLst>
            <pc:docMk/>
            <pc:sldMk cId="4200407387" sldId="323"/>
            <ac:spMk id="5" creationId="{CC52BCB9-4E0C-EDDE-586B-D6E972312568}"/>
          </ac:spMkLst>
        </pc:spChg>
        <pc:spChg chg="add mod">
          <ac:chgData name="Robert Lehardy" userId="df30a6f4-d74a-4f05-a67d-f496bcc91330" providerId="ADAL" clId="{92A20550-FCED-D44F-8A54-AEBBD6421B9B}" dt="2023-02-09T18:14:14.780" v="2408" actId="1035"/>
          <ac:spMkLst>
            <pc:docMk/>
            <pc:sldMk cId="4200407387" sldId="323"/>
            <ac:spMk id="9" creationId="{DBA2829C-664B-0819-0EFC-C22649F39B47}"/>
          </ac:spMkLst>
        </pc:spChg>
        <pc:spChg chg="add del mod">
          <ac:chgData name="Robert Lehardy" userId="df30a6f4-d74a-4f05-a67d-f496bcc91330" providerId="ADAL" clId="{92A20550-FCED-D44F-8A54-AEBBD6421B9B}" dt="2023-02-09T19:31:30.826" v="4255" actId="478"/>
          <ac:spMkLst>
            <pc:docMk/>
            <pc:sldMk cId="4200407387" sldId="323"/>
            <ac:spMk id="12" creationId="{13777111-6F0B-5D5D-5F0C-DF48828F9336}"/>
          </ac:spMkLst>
        </pc:spChg>
        <pc:spChg chg="del mod">
          <ac:chgData name="Robert Lehardy" userId="df30a6f4-d74a-4f05-a67d-f496bcc91330" providerId="ADAL" clId="{92A20550-FCED-D44F-8A54-AEBBD6421B9B}" dt="2023-02-08T17:27:52.302" v="113" actId="478"/>
          <ac:spMkLst>
            <pc:docMk/>
            <pc:sldMk cId="4200407387" sldId="323"/>
            <ac:spMk id="21" creationId="{978885C5-4B05-E69E-0120-02BD87C6AD9C}"/>
          </ac:spMkLst>
        </pc:spChg>
        <pc:spChg chg="del">
          <ac:chgData name="Robert Lehardy" userId="df30a6f4-d74a-4f05-a67d-f496bcc91330" providerId="ADAL" clId="{92A20550-FCED-D44F-8A54-AEBBD6421B9B}" dt="2023-02-08T17:27:53.645" v="114" actId="478"/>
          <ac:spMkLst>
            <pc:docMk/>
            <pc:sldMk cId="4200407387" sldId="323"/>
            <ac:spMk id="22" creationId="{7A2EFF2B-E7B9-F8ED-BA8E-5327AD6CEC5A}"/>
          </ac:spMkLst>
        </pc:spChg>
        <pc:spChg chg="del">
          <ac:chgData name="Robert Lehardy" userId="df30a6f4-d74a-4f05-a67d-f496bcc91330" providerId="ADAL" clId="{92A20550-FCED-D44F-8A54-AEBBD6421B9B}" dt="2023-02-08T17:27:58.047" v="115" actId="478"/>
          <ac:spMkLst>
            <pc:docMk/>
            <pc:sldMk cId="4200407387" sldId="323"/>
            <ac:spMk id="23" creationId="{85EEBA5D-9446-0987-8111-1A3AC31B4378}"/>
          </ac:spMkLst>
        </pc:spChg>
        <pc:spChg chg="del">
          <ac:chgData name="Robert Lehardy" userId="df30a6f4-d74a-4f05-a67d-f496bcc91330" providerId="ADAL" clId="{92A20550-FCED-D44F-8A54-AEBBD6421B9B}" dt="2023-02-08T17:27:58.047" v="115" actId="478"/>
          <ac:spMkLst>
            <pc:docMk/>
            <pc:sldMk cId="4200407387" sldId="323"/>
            <ac:spMk id="24" creationId="{FB56CAC2-D796-D3B9-8F1A-48431CDB9C8D}"/>
          </ac:spMkLst>
        </pc:spChg>
        <pc:spChg chg="del">
          <ac:chgData name="Robert Lehardy" userId="df30a6f4-d74a-4f05-a67d-f496bcc91330" providerId="ADAL" clId="{92A20550-FCED-D44F-8A54-AEBBD6421B9B}" dt="2023-02-08T17:27:58.047" v="115" actId="478"/>
          <ac:spMkLst>
            <pc:docMk/>
            <pc:sldMk cId="4200407387" sldId="323"/>
            <ac:spMk id="28" creationId="{03EB7A19-005F-2207-3C4E-C79E09FF0E27}"/>
          </ac:spMkLst>
        </pc:spChg>
        <pc:spChg chg="del">
          <ac:chgData name="Robert Lehardy" userId="df30a6f4-d74a-4f05-a67d-f496bcc91330" providerId="ADAL" clId="{92A20550-FCED-D44F-8A54-AEBBD6421B9B}" dt="2023-02-08T17:27:58.047" v="115" actId="478"/>
          <ac:spMkLst>
            <pc:docMk/>
            <pc:sldMk cId="4200407387" sldId="323"/>
            <ac:spMk id="29" creationId="{8C423C55-C60A-F17D-5A67-5A7E838CA914}"/>
          </ac:spMkLst>
        </pc:spChg>
        <pc:spChg chg="del">
          <ac:chgData name="Robert Lehardy" userId="df30a6f4-d74a-4f05-a67d-f496bcc91330" providerId="ADAL" clId="{92A20550-FCED-D44F-8A54-AEBBD6421B9B}" dt="2023-02-08T17:27:58.047" v="115" actId="478"/>
          <ac:spMkLst>
            <pc:docMk/>
            <pc:sldMk cId="4200407387" sldId="323"/>
            <ac:spMk id="31" creationId="{DD320F26-0D8E-412A-88F0-50AA4E87C11A}"/>
          </ac:spMkLst>
        </pc:spChg>
        <pc:picChg chg="add mod">
          <ac:chgData name="Robert Lehardy" userId="df30a6f4-d74a-4f05-a67d-f496bcc91330" providerId="ADAL" clId="{92A20550-FCED-D44F-8A54-AEBBD6421B9B}" dt="2023-02-08T18:01:35.424" v="1613" actId="1076"/>
          <ac:picMkLst>
            <pc:docMk/>
            <pc:sldMk cId="4200407387" sldId="323"/>
            <ac:picMk id="4" creationId="{798FABD2-08C0-493E-A49C-ABDB2B8D1604}"/>
          </ac:picMkLst>
        </pc:picChg>
        <pc:picChg chg="add mod">
          <ac:chgData name="Robert Lehardy" userId="df30a6f4-d74a-4f05-a67d-f496bcc91330" providerId="ADAL" clId="{92A20550-FCED-D44F-8A54-AEBBD6421B9B}" dt="2023-02-09T18:11:31.287" v="2395" actId="1076"/>
          <ac:picMkLst>
            <pc:docMk/>
            <pc:sldMk cId="4200407387" sldId="323"/>
            <ac:picMk id="6" creationId="{9414C8A7-4997-2457-F218-631EE3CB9506}"/>
          </ac:picMkLst>
        </pc:picChg>
        <pc:picChg chg="add del mod">
          <ac:chgData name="Robert Lehardy" userId="df30a6f4-d74a-4f05-a67d-f496bcc91330" providerId="ADAL" clId="{92A20550-FCED-D44F-8A54-AEBBD6421B9B}" dt="2023-02-09T19:30:26.994" v="4250"/>
          <ac:picMkLst>
            <pc:docMk/>
            <pc:sldMk cId="4200407387" sldId="323"/>
            <ac:picMk id="7" creationId="{E54E38DA-52F2-C255-59E0-1316F12BB79B}"/>
          </ac:picMkLst>
        </pc:picChg>
        <pc:picChg chg="del">
          <ac:chgData name="Robert Lehardy" userId="df30a6f4-d74a-4f05-a67d-f496bcc91330" providerId="ADAL" clId="{92A20550-FCED-D44F-8A54-AEBBD6421B9B}" dt="2023-02-08T17:27:58.047" v="115" actId="478"/>
          <ac:picMkLst>
            <pc:docMk/>
            <pc:sldMk cId="4200407387" sldId="323"/>
            <ac:picMk id="7" creationId="{EE8925F7-8B72-D6B0-10F4-9D4FC98D46EA}"/>
          </ac:picMkLst>
        </pc:picChg>
        <pc:picChg chg="add del mod">
          <ac:chgData name="Robert Lehardy" userId="df30a6f4-d74a-4f05-a67d-f496bcc91330" providerId="ADAL" clId="{92A20550-FCED-D44F-8A54-AEBBD6421B9B}" dt="2023-02-09T19:29:52.177" v="4248"/>
          <ac:picMkLst>
            <pc:docMk/>
            <pc:sldMk cId="4200407387" sldId="323"/>
            <ac:picMk id="8" creationId="{3278CDD2-6621-D6F2-1ADF-8139702CF4BB}"/>
          </ac:picMkLst>
        </pc:picChg>
        <pc:picChg chg="add mod">
          <ac:chgData name="Robert Lehardy" userId="df30a6f4-d74a-4f05-a67d-f496bcc91330" providerId="ADAL" clId="{92A20550-FCED-D44F-8A54-AEBBD6421B9B}" dt="2023-02-09T19:32:52.973" v="4278"/>
          <ac:picMkLst>
            <pc:docMk/>
            <pc:sldMk cId="4200407387" sldId="323"/>
            <ac:picMk id="10" creationId="{4556D0F0-F643-903D-5909-5E6FA7B52922}"/>
          </ac:picMkLst>
        </pc:picChg>
        <pc:cxnChg chg="add mod">
          <ac:chgData name="Robert Lehardy" userId="df30a6f4-d74a-4f05-a67d-f496bcc91330" providerId="ADAL" clId="{92A20550-FCED-D44F-8A54-AEBBD6421B9B}" dt="2023-02-09T19:31:22.299" v="4254" actId="1076"/>
          <ac:cxnSpMkLst>
            <pc:docMk/>
            <pc:sldMk cId="4200407387" sldId="323"/>
            <ac:cxnSpMk id="11" creationId="{FA331F08-6A0D-73D8-962F-5974481B5B5D}"/>
          </ac:cxnSpMkLst>
        </pc:cxnChg>
        <pc:cxnChg chg="del mod">
          <ac:chgData name="Robert Lehardy" userId="df30a6f4-d74a-4f05-a67d-f496bcc91330" providerId="ADAL" clId="{92A20550-FCED-D44F-8A54-AEBBD6421B9B}" dt="2023-02-08T17:27:58.047" v="115" actId="478"/>
          <ac:cxnSpMkLst>
            <pc:docMk/>
            <pc:sldMk cId="4200407387" sldId="323"/>
            <ac:cxnSpMk id="26" creationId="{301F37F6-028B-19D7-5BF3-73CAEC1D1F3B}"/>
          </ac:cxnSpMkLst>
        </pc:cxnChg>
        <pc:cxnChg chg="del">
          <ac:chgData name="Robert Lehardy" userId="df30a6f4-d74a-4f05-a67d-f496bcc91330" providerId="ADAL" clId="{92A20550-FCED-D44F-8A54-AEBBD6421B9B}" dt="2023-02-08T17:27:58.047" v="115" actId="478"/>
          <ac:cxnSpMkLst>
            <pc:docMk/>
            <pc:sldMk cId="4200407387" sldId="323"/>
            <ac:cxnSpMk id="27" creationId="{2D9A7C96-A3B0-7E63-E2E6-3B3539BB81C0}"/>
          </ac:cxnSpMkLst>
        </pc:cxnChg>
        <pc:cxnChg chg="del mod">
          <ac:chgData name="Robert Lehardy" userId="df30a6f4-d74a-4f05-a67d-f496bcc91330" providerId="ADAL" clId="{92A20550-FCED-D44F-8A54-AEBBD6421B9B}" dt="2023-02-08T17:27:58.047" v="115" actId="478"/>
          <ac:cxnSpMkLst>
            <pc:docMk/>
            <pc:sldMk cId="4200407387" sldId="323"/>
            <ac:cxnSpMk id="33" creationId="{D8A20780-63F0-7B11-97E5-32332D88A5C0}"/>
          </ac:cxnSpMkLst>
        </pc:cxnChg>
        <pc:cxnChg chg="del mod">
          <ac:chgData name="Robert Lehardy" userId="df30a6f4-d74a-4f05-a67d-f496bcc91330" providerId="ADAL" clId="{92A20550-FCED-D44F-8A54-AEBBD6421B9B}" dt="2023-02-08T17:27:58.047" v="115" actId="478"/>
          <ac:cxnSpMkLst>
            <pc:docMk/>
            <pc:sldMk cId="4200407387" sldId="323"/>
            <ac:cxnSpMk id="34" creationId="{A9B50AF0-6340-A046-9E82-9DD0AFB59A04}"/>
          </ac:cxnSpMkLst>
        </pc:cxnChg>
        <pc:cxnChg chg="del mod">
          <ac:chgData name="Robert Lehardy" userId="df30a6f4-d74a-4f05-a67d-f496bcc91330" providerId="ADAL" clId="{92A20550-FCED-D44F-8A54-AEBBD6421B9B}" dt="2023-02-08T17:27:58.047" v="115" actId="478"/>
          <ac:cxnSpMkLst>
            <pc:docMk/>
            <pc:sldMk cId="4200407387" sldId="323"/>
            <ac:cxnSpMk id="37" creationId="{9EB2AD88-0DA8-06F1-E802-0745E0AE7D0B}"/>
          </ac:cxnSpMkLst>
        </pc:cxnChg>
      </pc:sldChg>
      <pc:sldChg chg="addSp delSp modSp add mod ord modTransition modAnim modNotesTx">
        <pc:chgData name="Robert Lehardy" userId="df30a6f4-d74a-4f05-a67d-f496bcc91330" providerId="ADAL" clId="{92A20550-FCED-D44F-8A54-AEBBD6421B9B}" dt="2023-02-09T19:38:26.491" v="4345"/>
        <pc:sldMkLst>
          <pc:docMk/>
          <pc:sldMk cId="2269325144" sldId="324"/>
        </pc:sldMkLst>
        <pc:spChg chg="mod">
          <ac:chgData name="Robert Lehardy" userId="df30a6f4-d74a-4f05-a67d-f496bcc91330" providerId="ADAL" clId="{92A20550-FCED-D44F-8A54-AEBBD6421B9B}" dt="2023-02-08T18:02:15.950" v="1636" actId="20577"/>
          <ac:spMkLst>
            <pc:docMk/>
            <pc:sldMk cId="2269325144" sldId="324"/>
            <ac:spMk id="2" creationId="{00000000-0000-0000-0000-000000000000}"/>
          </ac:spMkLst>
        </pc:spChg>
        <pc:spChg chg="del mod">
          <ac:chgData name="Robert Lehardy" userId="df30a6f4-d74a-4f05-a67d-f496bcc91330" providerId="ADAL" clId="{92A20550-FCED-D44F-8A54-AEBBD6421B9B}" dt="2023-02-08T18:02:22.798" v="1638" actId="478"/>
          <ac:spMkLst>
            <pc:docMk/>
            <pc:sldMk cId="2269325144" sldId="324"/>
            <ac:spMk id="3" creationId="{BE5E47C8-763C-45A4-32F8-663FCEF28DD4}"/>
          </ac:spMkLst>
        </pc:spChg>
        <pc:spChg chg="add mod">
          <ac:chgData name="Robert Lehardy" userId="df30a6f4-d74a-4f05-a67d-f496bcc91330" providerId="ADAL" clId="{92A20550-FCED-D44F-8A54-AEBBD6421B9B}" dt="2023-02-09T18:19:29.448" v="2466" actId="1035"/>
          <ac:spMkLst>
            <pc:docMk/>
            <pc:sldMk cId="2269325144" sldId="324"/>
            <ac:spMk id="5" creationId="{29053FEC-4D2A-7E03-5834-8A440B7B4653}"/>
          </ac:spMkLst>
        </pc:spChg>
        <pc:spChg chg="del mod">
          <ac:chgData name="Robert Lehardy" userId="df30a6f4-d74a-4f05-a67d-f496bcc91330" providerId="ADAL" clId="{92A20550-FCED-D44F-8A54-AEBBD6421B9B}" dt="2023-02-08T18:02:21.097" v="1637" actId="21"/>
          <ac:spMkLst>
            <pc:docMk/>
            <pc:sldMk cId="2269325144" sldId="324"/>
            <ac:spMk id="5" creationId="{CC52BCB9-4E0C-EDDE-586B-D6E972312568}"/>
          </ac:spMkLst>
        </pc:spChg>
        <pc:spChg chg="add del">
          <ac:chgData name="Robert Lehardy" userId="df30a6f4-d74a-4f05-a67d-f496bcc91330" providerId="ADAL" clId="{92A20550-FCED-D44F-8A54-AEBBD6421B9B}" dt="2023-02-08T17:58:44.488" v="1492" actId="22"/>
          <ac:spMkLst>
            <pc:docMk/>
            <pc:sldMk cId="2269325144" sldId="324"/>
            <ac:spMk id="11" creationId="{4B376E4A-BDC6-039A-82F1-E2286FB971A3}"/>
          </ac:spMkLst>
        </pc:spChg>
        <pc:spChg chg="add mod">
          <ac:chgData name="Robert Lehardy" userId="df30a6f4-d74a-4f05-a67d-f496bcc91330" providerId="ADAL" clId="{92A20550-FCED-D44F-8A54-AEBBD6421B9B}" dt="2023-02-09T18:18:52.928" v="2437" actId="20577"/>
          <ac:spMkLst>
            <pc:docMk/>
            <pc:sldMk cId="2269325144" sldId="324"/>
            <ac:spMk id="16" creationId="{A1111B24-A483-E2CF-BE94-D0E56D765B46}"/>
          </ac:spMkLst>
        </pc:spChg>
        <pc:spChg chg="add mod">
          <ac:chgData name="Robert Lehardy" userId="df30a6f4-d74a-4f05-a67d-f496bcc91330" providerId="ADAL" clId="{92A20550-FCED-D44F-8A54-AEBBD6421B9B}" dt="2023-02-08T18:07:21.186" v="1885" actId="207"/>
          <ac:spMkLst>
            <pc:docMk/>
            <pc:sldMk cId="2269325144" sldId="324"/>
            <ac:spMk id="18" creationId="{D2561A6B-2953-E1C7-3255-9E62C8E9A314}"/>
          </ac:spMkLst>
        </pc:spChg>
        <pc:spChg chg="add mod">
          <ac:chgData name="Robert Lehardy" userId="df30a6f4-d74a-4f05-a67d-f496bcc91330" providerId="ADAL" clId="{92A20550-FCED-D44F-8A54-AEBBD6421B9B}" dt="2023-02-09T18:17:41.489" v="2422" actId="2711"/>
          <ac:spMkLst>
            <pc:docMk/>
            <pc:sldMk cId="2269325144" sldId="324"/>
            <ac:spMk id="25" creationId="{60BD60A4-3F4C-5BB6-1924-9FFC1084DC55}"/>
          </ac:spMkLst>
        </pc:spChg>
        <pc:spChg chg="add mod">
          <ac:chgData name="Robert Lehardy" userId="df30a6f4-d74a-4f05-a67d-f496bcc91330" providerId="ADAL" clId="{92A20550-FCED-D44F-8A54-AEBBD6421B9B}" dt="2023-02-09T18:59:24.348" v="2791" actId="1035"/>
          <ac:spMkLst>
            <pc:docMk/>
            <pc:sldMk cId="2269325144" sldId="324"/>
            <ac:spMk id="27" creationId="{CC621504-9F5E-6395-37DB-EB45049050CF}"/>
          </ac:spMkLst>
        </pc:spChg>
        <pc:spChg chg="add mod">
          <ac:chgData name="Robert Lehardy" userId="df30a6f4-d74a-4f05-a67d-f496bcc91330" providerId="ADAL" clId="{92A20550-FCED-D44F-8A54-AEBBD6421B9B}" dt="2023-02-09T18:17:50.439" v="2424" actId="2711"/>
          <ac:spMkLst>
            <pc:docMk/>
            <pc:sldMk cId="2269325144" sldId="324"/>
            <ac:spMk id="28" creationId="{23FC58D7-8D00-8848-1582-E5DC1B3FBCE6}"/>
          </ac:spMkLst>
        </pc:spChg>
        <pc:spChg chg="add">
          <ac:chgData name="Robert Lehardy" userId="df30a6f4-d74a-4f05-a67d-f496bcc91330" providerId="ADAL" clId="{92A20550-FCED-D44F-8A54-AEBBD6421B9B}" dt="2023-02-08T18:18:15.842" v="2387" actId="11529"/>
          <ac:spMkLst>
            <pc:docMk/>
            <pc:sldMk cId="2269325144" sldId="324"/>
            <ac:spMk id="32" creationId="{A642BB31-FEEE-096C-BC59-8DBFDAF6686D}"/>
          </ac:spMkLst>
        </pc:spChg>
        <pc:picChg chg="mod">
          <ac:chgData name="Robert Lehardy" userId="df30a6f4-d74a-4f05-a67d-f496bcc91330" providerId="ADAL" clId="{92A20550-FCED-D44F-8A54-AEBBD6421B9B}" dt="2023-02-08T18:01:50.759" v="1616" actId="1076"/>
          <ac:picMkLst>
            <pc:docMk/>
            <pc:sldMk cId="2269325144" sldId="324"/>
            <ac:picMk id="4" creationId="{798FABD2-08C0-493E-A49C-ABDB2B8D1604}"/>
          </ac:picMkLst>
        </pc:picChg>
        <pc:picChg chg="mod">
          <ac:chgData name="Robert Lehardy" userId="df30a6f4-d74a-4f05-a67d-f496bcc91330" providerId="ADAL" clId="{92A20550-FCED-D44F-8A54-AEBBD6421B9B}" dt="2023-02-09T18:59:07.094" v="2767" actId="555"/>
          <ac:picMkLst>
            <pc:docMk/>
            <pc:sldMk cId="2269325144" sldId="324"/>
            <ac:picMk id="6" creationId="{9414C8A7-4997-2457-F218-631EE3CB9506}"/>
          </ac:picMkLst>
        </pc:picChg>
        <pc:picChg chg="add del mod">
          <ac:chgData name="Robert Lehardy" userId="df30a6f4-d74a-4f05-a67d-f496bcc91330" providerId="ADAL" clId="{92A20550-FCED-D44F-8A54-AEBBD6421B9B}" dt="2023-02-09T18:57:50.830" v="2764"/>
          <ac:picMkLst>
            <pc:docMk/>
            <pc:sldMk cId="2269325144" sldId="324"/>
            <ac:picMk id="7" creationId="{39402AB3-8AE4-04E0-75CD-9CE58BE83E65}"/>
          </ac:picMkLst>
        </pc:picChg>
        <pc:picChg chg="add del mod">
          <ac:chgData name="Robert Lehardy" userId="df30a6f4-d74a-4f05-a67d-f496bcc91330" providerId="ADAL" clId="{92A20550-FCED-D44F-8A54-AEBBD6421B9B}" dt="2023-02-09T19:36:15.172" v="4286"/>
          <ac:picMkLst>
            <pc:docMk/>
            <pc:sldMk cId="2269325144" sldId="324"/>
            <ac:picMk id="7" creationId="{DA4C08C1-9554-CC37-DC60-1DC2DDB7B5A5}"/>
          </ac:picMkLst>
        </pc:picChg>
        <pc:picChg chg="add del mod">
          <ac:chgData name="Robert Lehardy" userId="df30a6f4-d74a-4f05-a67d-f496bcc91330" providerId="ADAL" clId="{92A20550-FCED-D44F-8A54-AEBBD6421B9B}" dt="2023-02-09T19:35:27.842" v="4284"/>
          <ac:picMkLst>
            <pc:docMk/>
            <pc:sldMk cId="2269325144" sldId="324"/>
            <ac:picMk id="9" creationId="{44810672-C6FF-49B9-FCF9-663BC0C2DB8E}"/>
          </ac:picMkLst>
        </pc:picChg>
        <pc:picChg chg="add mod">
          <ac:chgData name="Robert Lehardy" userId="df30a6f4-d74a-4f05-a67d-f496bcc91330" providerId="ADAL" clId="{92A20550-FCED-D44F-8A54-AEBBD6421B9B}" dt="2023-02-09T19:38:26.491" v="4345"/>
          <ac:picMkLst>
            <pc:docMk/>
            <pc:sldMk cId="2269325144" sldId="324"/>
            <ac:picMk id="10" creationId="{D23C7744-4DE6-AF9F-ABC9-250B65B221B8}"/>
          </ac:picMkLst>
        </pc:picChg>
        <pc:picChg chg="add mod modCrop">
          <ac:chgData name="Robert Lehardy" userId="df30a6f4-d74a-4f05-a67d-f496bcc91330" providerId="ADAL" clId="{92A20550-FCED-D44F-8A54-AEBBD6421B9B}" dt="2023-02-09T18:59:13.539" v="2768" actId="555"/>
          <ac:picMkLst>
            <pc:docMk/>
            <pc:sldMk cId="2269325144" sldId="324"/>
            <ac:picMk id="12" creationId="{0F2DDBD0-7DFE-8B92-F076-7C0375562EF2}"/>
          </ac:picMkLst>
        </pc:picChg>
        <pc:picChg chg="add mod">
          <ac:chgData name="Robert Lehardy" userId="df30a6f4-d74a-4f05-a67d-f496bcc91330" providerId="ADAL" clId="{92A20550-FCED-D44F-8A54-AEBBD6421B9B}" dt="2023-02-09T18:59:13.539" v="2768" actId="555"/>
          <ac:picMkLst>
            <pc:docMk/>
            <pc:sldMk cId="2269325144" sldId="324"/>
            <ac:picMk id="17" creationId="{3546C873-33EF-2860-BC3C-2B5F6862E922}"/>
          </ac:picMkLst>
        </pc:picChg>
        <pc:picChg chg="add del mod">
          <ac:chgData name="Robert Lehardy" userId="df30a6f4-d74a-4f05-a67d-f496bcc91330" providerId="ADAL" clId="{92A20550-FCED-D44F-8A54-AEBBD6421B9B}" dt="2023-02-08T18:14:41.682" v="2369"/>
          <ac:picMkLst>
            <pc:docMk/>
            <pc:sldMk cId="2269325144" sldId="324"/>
            <ac:picMk id="29" creationId="{692A1CED-2ED8-57F3-60C4-4D3CD6F3C957}"/>
          </ac:picMkLst>
        </pc:picChg>
        <pc:picChg chg="add del mod">
          <ac:chgData name="Robert Lehardy" userId="df30a6f4-d74a-4f05-a67d-f496bcc91330" providerId="ADAL" clId="{92A20550-FCED-D44F-8A54-AEBBD6421B9B}" dt="2023-02-08T18:15:08.295" v="2371"/>
          <ac:picMkLst>
            <pc:docMk/>
            <pc:sldMk cId="2269325144" sldId="324"/>
            <ac:picMk id="30" creationId="{DC38C009-2F00-7545-D847-CEEE0915141D}"/>
          </ac:picMkLst>
        </pc:picChg>
        <pc:picChg chg="add del mod">
          <ac:chgData name="Robert Lehardy" userId="df30a6f4-d74a-4f05-a67d-f496bcc91330" providerId="ADAL" clId="{92A20550-FCED-D44F-8A54-AEBBD6421B9B}" dt="2023-02-09T18:57:12.118" v="2762"/>
          <ac:picMkLst>
            <pc:docMk/>
            <pc:sldMk cId="2269325144" sldId="324"/>
            <ac:picMk id="31" creationId="{F55A7956-F1B5-0CD2-2CD5-D6F4016B2621}"/>
          </ac:picMkLst>
        </pc:picChg>
        <pc:cxnChg chg="add mod">
          <ac:chgData name="Robert Lehardy" userId="df30a6f4-d74a-4f05-a67d-f496bcc91330" providerId="ADAL" clId="{92A20550-FCED-D44F-8A54-AEBBD6421B9B}" dt="2023-02-09T18:19:18.871" v="2455" actId="1036"/>
          <ac:cxnSpMkLst>
            <pc:docMk/>
            <pc:sldMk cId="2269325144" sldId="324"/>
            <ac:cxnSpMk id="3" creationId="{EC750E0F-41DD-B282-2FAF-806BDFAC2368}"/>
          </ac:cxnSpMkLst>
        </pc:cxnChg>
        <pc:cxnChg chg="add mod">
          <ac:chgData name="Robert Lehardy" userId="df30a6f4-d74a-4f05-a67d-f496bcc91330" providerId="ADAL" clId="{92A20550-FCED-D44F-8A54-AEBBD6421B9B}" dt="2023-02-08T18:08:26.838" v="1904" actId="692"/>
          <ac:cxnSpMkLst>
            <pc:docMk/>
            <pc:sldMk cId="2269325144" sldId="324"/>
            <ac:cxnSpMk id="8" creationId="{B55E1D3F-FE92-A111-68AD-DC0F4C8BB5EB}"/>
          </ac:cxnSpMkLst>
        </pc:cxnChg>
        <pc:cxnChg chg="add del mod">
          <ac:chgData name="Robert Lehardy" userId="df30a6f4-d74a-4f05-a67d-f496bcc91330" providerId="ADAL" clId="{92A20550-FCED-D44F-8A54-AEBBD6421B9B}" dt="2023-02-08T18:08:43.334" v="1915" actId="478"/>
          <ac:cxnSpMkLst>
            <pc:docMk/>
            <pc:sldMk cId="2269325144" sldId="324"/>
            <ac:cxnSpMk id="13" creationId="{CF3786D9-FA01-4135-A751-138024E8682F}"/>
          </ac:cxnSpMkLst>
        </pc:cxnChg>
        <pc:cxnChg chg="add del mod">
          <ac:chgData name="Robert Lehardy" userId="df30a6f4-d74a-4f05-a67d-f496bcc91330" providerId="ADAL" clId="{92A20550-FCED-D44F-8A54-AEBBD6421B9B}" dt="2023-02-08T18:08:51.720" v="1919" actId="478"/>
          <ac:cxnSpMkLst>
            <pc:docMk/>
            <pc:sldMk cId="2269325144" sldId="324"/>
            <ac:cxnSpMk id="19" creationId="{93ABEC28-9613-3F36-77B9-57DE5C8AAF90}"/>
          </ac:cxnSpMkLst>
        </pc:cxnChg>
        <pc:cxnChg chg="add mod">
          <ac:chgData name="Robert Lehardy" userId="df30a6f4-d74a-4f05-a67d-f496bcc91330" providerId="ADAL" clId="{92A20550-FCED-D44F-8A54-AEBBD6421B9B}" dt="2023-02-09T18:59:19.882" v="2780" actId="1035"/>
          <ac:cxnSpMkLst>
            <pc:docMk/>
            <pc:sldMk cId="2269325144" sldId="324"/>
            <ac:cxnSpMk id="21" creationId="{627FEEDE-4CF9-FD3C-7EB3-BA87B3B660FE}"/>
          </ac:cxnSpMkLst>
        </pc:cxnChg>
        <pc:cxnChg chg="add mod">
          <ac:chgData name="Robert Lehardy" userId="df30a6f4-d74a-4f05-a67d-f496bcc91330" providerId="ADAL" clId="{92A20550-FCED-D44F-8A54-AEBBD6421B9B}" dt="2023-02-08T18:08:57.272" v="1922" actId="14100"/>
          <ac:cxnSpMkLst>
            <pc:docMk/>
            <pc:sldMk cId="2269325144" sldId="324"/>
            <ac:cxnSpMk id="23" creationId="{39D12806-0121-89F9-56DE-15A97F57731F}"/>
          </ac:cxnSpMkLst>
        </pc:cxnChg>
      </pc:sldChg>
      <pc:sldChg chg="addSp delSp modSp new mod delAnim modAnim modNotesTx">
        <pc:chgData name="Robert Lehardy" userId="df30a6f4-d74a-4f05-a67d-f496bcc91330" providerId="ADAL" clId="{92A20550-FCED-D44F-8A54-AEBBD6421B9B}" dt="2023-02-10T14:36:12.636" v="4763" actId="20577"/>
        <pc:sldMkLst>
          <pc:docMk/>
          <pc:sldMk cId="3098223358" sldId="325"/>
        </pc:sldMkLst>
        <pc:spChg chg="del">
          <ac:chgData name="Robert Lehardy" userId="df30a6f4-d74a-4f05-a67d-f496bcc91330" providerId="ADAL" clId="{92A20550-FCED-D44F-8A54-AEBBD6421B9B}" dt="2023-02-09T18:20:34.107" v="2470" actId="478"/>
          <ac:spMkLst>
            <pc:docMk/>
            <pc:sldMk cId="3098223358" sldId="325"/>
            <ac:spMk id="2" creationId="{2E5AD766-51E1-A14B-4AA8-61D2E4A7C4CB}"/>
          </ac:spMkLst>
        </pc:spChg>
        <pc:spChg chg="del mod">
          <ac:chgData name="Robert Lehardy" userId="df30a6f4-d74a-4f05-a67d-f496bcc91330" providerId="ADAL" clId="{92A20550-FCED-D44F-8A54-AEBBD6421B9B}" dt="2023-02-09T18:20:32.089" v="2469" actId="478"/>
          <ac:spMkLst>
            <pc:docMk/>
            <pc:sldMk cId="3098223358" sldId="325"/>
            <ac:spMk id="3" creationId="{86D87448-EB25-CA69-A035-22B2D51EBC06}"/>
          </ac:spMkLst>
        </pc:spChg>
        <pc:spChg chg="add del mod">
          <ac:chgData name="Robert Lehardy" userId="df30a6f4-d74a-4f05-a67d-f496bcc91330" providerId="ADAL" clId="{92A20550-FCED-D44F-8A54-AEBBD6421B9B}" dt="2023-02-09T18:20:34.843" v="2471" actId="478"/>
          <ac:spMkLst>
            <pc:docMk/>
            <pc:sldMk cId="3098223358" sldId="325"/>
            <ac:spMk id="5" creationId="{5CB64B3C-FEA2-EDF1-7A72-1EAFDF5035C6}"/>
          </ac:spMkLst>
        </pc:spChg>
        <pc:picChg chg="add del mod">
          <ac:chgData name="Robert Lehardy" userId="df30a6f4-d74a-4f05-a67d-f496bcc91330" providerId="ADAL" clId="{92A20550-FCED-D44F-8A54-AEBBD6421B9B}" dt="2023-02-10T14:36:08.247" v="4745" actId="478"/>
          <ac:picMkLst>
            <pc:docMk/>
            <pc:sldMk cId="3098223358" sldId="325"/>
            <ac:picMk id="2" creationId="{DDE8642E-EFEE-A9FD-00A1-59F75EDE7115}"/>
          </ac:picMkLst>
        </pc:picChg>
        <pc:picChg chg="add del mod">
          <ac:chgData name="Robert Lehardy" userId="df30a6f4-d74a-4f05-a67d-f496bcc91330" providerId="ADAL" clId="{92A20550-FCED-D44F-8A54-AEBBD6421B9B}" dt="2023-02-09T18:55:33.472" v="2617" actId="478"/>
          <ac:picMkLst>
            <pc:docMk/>
            <pc:sldMk cId="3098223358" sldId="325"/>
            <ac:picMk id="6" creationId="{56373D66-FE54-ED97-5C99-EC90B2842079}"/>
          </ac:picMkLst>
        </pc:picChg>
      </pc:sldChg>
      <pc:sldChg chg="modSp add del mod">
        <pc:chgData name="Robert Lehardy" userId="df30a6f4-d74a-4f05-a67d-f496bcc91330" providerId="ADAL" clId="{92A20550-FCED-D44F-8A54-AEBBD6421B9B}" dt="2023-02-09T18:23:14.385" v="2536" actId="2696"/>
        <pc:sldMkLst>
          <pc:docMk/>
          <pc:sldMk cId="760244999" sldId="326"/>
        </pc:sldMkLst>
        <pc:spChg chg="mod">
          <ac:chgData name="Robert Lehardy" userId="df30a6f4-d74a-4f05-a67d-f496bcc91330" providerId="ADAL" clId="{92A20550-FCED-D44F-8A54-AEBBD6421B9B}" dt="2023-02-08T18:13:29.466" v="2366" actId="20577"/>
          <ac:spMkLst>
            <pc:docMk/>
            <pc:sldMk cId="760244999" sldId="326"/>
            <ac:spMk id="3" creationId="{86D87448-EB25-CA69-A035-22B2D51EBC06}"/>
          </ac:spMkLst>
        </pc:spChg>
      </pc:sldChg>
      <pc:sldChg chg="modSp add del mod">
        <pc:chgData name="Robert Lehardy" userId="df30a6f4-d74a-4f05-a67d-f496bcc91330" providerId="ADAL" clId="{92A20550-FCED-D44F-8A54-AEBBD6421B9B}" dt="2023-02-08T17:39:50.376" v="825" actId="2696"/>
        <pc:sldMkLst>
          <pc:docMk/>
          <pc:sldMk cId="1120020782" sldId="326"/>
        </pc:sldMkLst>
        <pc:spChg chg="mod">
          <ac:chgData name="Robert Lehardy" userId="df30a6f4-d74a-4f05-a67d-f496bcc91330" providerId="ADAL" clId="{92A20550-FCED-D44F-8A54-AEBBD6421B9B}" dt="2023-02-08T17:39:45.496" v="824" actId="20577"/>
          <ac:spMkLst>
            <pc:docMk/>
            <pc:sldMk cId="1120020782" sldId="326"/>
            <ac:spMk id="3" creationId="{86D87448-EB25-CA69-A035-22B2D51EBC06}"/>
          </ac:spMkLst>
        </pc:spChg>
      </pc:sldChg>
      <pc:sldChg chg="modSp new del mod">
        <pc:chgData name="Robert Lehardy" userId="df30a6f4-d74a-4f05-a67d-f496bcc91330" providerId="ADAL" clId="{92A20550-FCED-D44F-8A54-AEBBD6421B9B}" dt="2023-02-08T17:41:54.649" v="852" actId="2696"/>
        <pc:sldMkLst>
          <pc:docMk/>
          <pc:sldMk cId="3372006498" sldId="326"/>
        </pc:sldMkLst>
        <pc:spChg chg="mod">
          <ac:chgData name="Robert Lehardy" userId="df30a6f4-d74a-4f05-a67d-f496bcc91330" providerId="ADAL" clId="{92A20550-FCED-D44F-8A54-AEBBD6421B9B}" dt="2023-02-08T17:41:50.323" v="851" actId="20577"/>
          <ac:spMkLst>
            <pc:docMk/>
            <pc:sldMk cId="3372006498" sldId="326"/>
            <ac:spMk id="3" creationId="{7E8A2797-925A-9736-DE63-1AF7A3515F89}"/>
          </ac:spMkLst>
        </pc:spChg>
      </pc:sldChg>
      <pc:sldChg chg="addSp delSp modSp add mod delAnim modAnim modNotesTx">
        <pc:chgData name="Robert Lehardy" userId="df30a6f4-d74a-4f05-a67d-f496bcc91330" providerId="ADAL" clId="{92A20550-FCED-D44F-8A54-AEBBD6421B9B}" dt="2023-02-10T14:36:24.365" v="4768" actId="20577"/>
        <pc:sldMkLst>
          <pc:docMk/>
          <pc:sldMk cId="211871895" sldId="327"/>
        </pc:sldMkLst>
        <pc:spChg chg="del">
          <ac:chgData name="Robert Lehardy" userId="df30a6f4-d74a-4f05-a67d-f496bcc91330" providerId="ADAL" clId="{92A20550-FCED-D44F-8A54-AEBBD6421B9B}" dt="2023-02-09T18:21:05.790" v="2486" actId="478"/>
          <ac:spMkLst>
            <pc:docMk/>
            <pc:sldMk cId="211871895" sldId="327"/>
            <ac:spMk id="2" creationId="{2E5AD766-51E1-A14B-4AA8-61D2E4A7C4CB}"/>
          </ac:spMkLst>
        </pc:spChg>
        <pc:spChg chg="del">
          <ac:chgData name="Robert Lehardy" userId="df30a6f4-d74a-4f05-a67d-f496bcc91330" providerId="ADAL" clId="{92A20550-FCED-D44F-8A54-AEBBD6421B9B}" dt="2023-02-09T18:21:04.312" v="2485" actId="478"/>
          <ac:spMkLst>
            <pc:docMk/>
            <pc:sldMk cId="211871895" sldId="327"/>
            <ac:spMk id="3" creationId="{86D87448-EB25-CA69-A035-22B2D51EBC06}"/>
          </ac:spMkLst>
        </pc:spChg>
        <pc:spChg chg="add del mod">
          <ac:chgData name="Robert Lehardy" userId="df30a6f4-d74a-4f05-a67d-f496bcc91330" providerId="ADAL" clId="{92A20550-FCED-D44F-8A54-AEBBD6421B9B}" dt="2023-02-09T18:21:07.052" v="2487" actId="478"/>
          <ac:spMkLst>
            <pc:docMk/>
            <pc:sldMk cId="211871895" sldId="327"/>
            <ac:spMk id="5" creationId="{95590BAE-F788-5971-BEC3-564F30B23F14}"/>
          </ac:spMkLst>
        </pc:spChg>
        <pc:picChg chg="add del mod">
          <ac:chgData name="Robert Lehardy" userId="df30a6f4-d74a-4f05-a67d-f496bcc91330" providerId="ADAL" clId="{92A20550-FCED-D44F-8A54-AEBBD6421B9B}" dt="2023-02-10T14:36:20.912" v="4765" actId="478"/>
          <ac:picMkLst>
            <pc:docMk/>
            <pc:sldMk cId="211871895" sldId="327"/>
            <ac:picMk id="6" creationId="{08EC5E44-51DE-2E35-8058-A5771DB3E404}"/>
          </ac:picMkLst>
        </pc:picChg>
      </pc:sldChg>
      <pc:sldChg chg="modSp add del mod">
        <pc:chgData name="Robert Lehardy" userId="df30a6f4-d74a-4f05-a67d-f496bcc91330" providerId="ADAL" clId="{92A20550-FCED-D44F-8A54-AEBBD6421B9B}" dt="2023-02-09T19:08:16.193" v="2948" actId="2696"/>
        <pc:sldMkLst>
          <pc:docMk/>
          <pc:sldMk cId="1996105035" sldId="328"/>
        </pc:sldMkLst>
        <pc:spChg chg="mod">
          <ac:chgData name="Robert Lehardy" userId="df30a6f4-d74a-4f05-a67d-f496bcc91330" providerId="ADAL" clId="{92A20550-FCED-D44F-8A54-AEBBD6421B9B}" dt="2023-02-09T18:22:49.392" v="2507" actId="20577"/>
          <ac:spMkLst>
            <pc:docMk/>
            <pc:sldMk cId="1996105035" sldId="328"/>
            <ac:spMk id="3" creationId="{86D87448-EB25-CA69-A035-22B2D51EBC06}"/>
          </ac:spMkLst>
        </pc:spChg>
      </pc:sldChg>
      <pc:sldChg chg="addSp delSp modSp add mod modAnim modNotesTx">
        <pc:chgData name="Robert Lehardy" userId="df30a6f4-d74a-4f05-a67d-f496bcc91330" providerId="ADAL" clId="{92A20550-FCED-D44F-8A54-AEBBD6421B9B}" dt="2023-02-09T19:39:12.681" v="4346"/>
        <pc:sldMkLst>
          <pc:docMk/>
          <pc:sldMk cId="683667538" sldId="329"/>
        </pc:sldMkLst>
        <pc:spChg chg="del">
          <ac:chgData name="Robert Lehardy" userId="df30a6f4-d74a-4f05-a67d-f496bcc91330" providerId="ADAL" clId="{92A20550-FCED-D44F-8A54-AEBBD6421B9B}" dt="2023-02-09T19:02:12.257" v="2797" actId="478"/>
          <ac:spMkLst>
            <pc:docMk/>
            <pc:sldMk cId="683667538" sldId="329"/>
            <ac:spMk id="2" creationId="{2E5AD766-51E1-A14B-4AA8-61D2E4A7C4CB}"/>
          </ac:spMkLst>
        </pc:spChg>
        <pc:spChg chg="del mod">
          <ac:chgData name="Robert Lehardy" userId="df30a6f4-d74a-4f05-a67d-f496bcc91330" providerId="ADAL" clId="{92A20550-FCED-D44F-8A54-AEBBD6421B9B}" dt="2023-02-09T19:02:22.225" v="2828" actId="478"/>
          <ac:spMkLst>
            <pc:docMk/>
            <pc:sldMk cId="683667538" sldId="329"/>
            <ac:spMk id="3" creationId="{86D87448-EB25-CA69-A035-22B2D51EBC06}"/>
          </ac:spMkLst>
        </pc:spChg>
        <pc:spChg chg="add mod">
          <ac:chgData name="Robert Lehardy" userId="df30a6f4-d74a-4f05-a67d-f496bcc91330" providerId="ADAL" clId="{92A20550-FCED-D44F-8A54-AEBBD6421B9B}" dt="2023-02-09T19:02:19.912" v="2827" actId="20577"/>
          <ac:spMkLst>
            <pc:docMk/>
            <pc:sldMk cId="683667538" sldId="329"/>
            <ac:spMk id="4" creationId="{16D82A94-2D2B-2CD3-1A32-373187A11BD1}"/>
          </ac:spMkLst>
        </pc:spChg>
        <pc:spChg chg="add del mod">
          <ac:chgData name="Robert Lehardy" userId="df30a6f4-d74a-4f05-a67d-f496bcc91330" providerId="ADAL" clId="{92A20550-FCED-D44F-8A54-AEBBD6421B9B}" dt="2023-02-09T19:02:23.811" v="2829" actId="478"/>
          <ac:spMkLst>
            <pc:docMk/>
            <pc:sldMk cId="683667538" sldId="329"/>
            <ac:spMk id="6" creationId="{BC815FF5-A4B0-1CC1-07DC-2636A26D98A0}"/>
          </ac:spMkLst>
        </pc:spChg>
        <pc:spChg chg="add mod">
          <ac:chgData name="Robert Lehardy" userId="df30a6f4-d74a-4f05-a67d-f496bcc91330" providerId="ADAL" clId="{92A20550-FCED-D44F-8A54-AEBBD6421B9B}" dt="2023-02-09T19:09:55.094" v="2959" actId="255"/>
          <ac:spMkLst>
            <pc:docMk/>
            <pc:sldMk cId="683667538" sldId="329"/>
            <ac:spMk id="7" creationId="{79A1B6A5-2B2C-39CF-7F17-2D1A0ACCC4BF}"/>
          </ac:spMkLst>
        </pc:spChg>
        <pc:picChg chg="add mod">
          <ac:chgData name="Robert Lehardy" userId="df30a6f4-d74a-4f05-a67d-f496bcc91330" providerId="ADAL" clId="{92A20550-FCED-D44F-8A54-AEBBD6421B9B}" dt="2023-02-09T19:39:12.681" v="4346"/>
          <ac:picMkLst>
            <pc:docMk/>
            <pc:sldMk cId="683667538" sldId="329"/>
            <ac:picMk id="15" creationId="{DFB3D330-FC9E-B9C7-57D1-27A4044DB15E}"/>
          </ac:picMkLst>
        </pc:picChg>
        <pc:cxnChg chg="add mod">
          <ac:chgData name="Robert Lehardy" userId="df30a6f4-d74a-4f05-a67d-f496bcc91330" providerId="ADAL" clId="{92A20550-FCED-D44F-8A54-AEBBD6421B9B}" dt="2023-02-09T19:26:21.797" v="4186" actId="1076"/>
          <ac:cxnSpMkLst>
            <pc:docMk/>
            <pc:sldMk cId="683667538" sldId="329"/>
            <ac:cxnSpMk id="9" creationId="{CE7EBFE8-F2D5-B65F-FA23-3478159387D1}"/>
          </ac:cxnSpMkLst>
        </pc:cxnChg>
        <pc:cxnChg chg="add mod">
          <ac:chgData name="Robert Lehardy" userId="df30a6f4-d74a-4f05-a67d-f496bcc91330" providerId="ADAL" clId="{92A20550-FCED-D44F-8A54-AEBBD6421B9B}" dt="2023-02-09T19:26:21.797" v="4186" actId="1076"/>
          <ac:cxnSpMkLst>
            <pc:docMk/>
            <pc:sldMk cId="683667538" sldId="329"/>
            <ac:cxnSpMk id="11" creationId="{20F1F5C0-2911-D9D1-3BA3-2F0BA90E89AC}"/>
          </ac:cxnSpMkLst>
        </pc:cxnChg>
      </pc:sldChg>
      <pc:sldChg chg="addSp delSp modSp add del mod">
        <pc:chgData name="Robert Lehardy" userId="df30a6f4-d74a-4f05-a67d-f496bcc91330" providerId="ADAL" clId="{92A20550-FCED-D44F-8A54-AEBBD6421B9B}" dt="2023-02-09T19:20:56.698" v="3839" actId="2696"/>
        <pc:sldMkLst>
          <pc:docMk/>
          <pc:sldMk cId="949482245" sldId="330"/>
        </pc:sldMkLst>
        <pc:spChg chg="del">
          <ac:chgData name="Robert Lehardy" userId="df30a6f4-d74a-4f05-a67d-f496bcc91330" providerId="ADAL" clId="{92A20550-FCED-D44F-8A54-AEBBD6421B9B}" dt="2023-02-09T19:20:42.665" v="3833" actId="478"/>
          <ac:spMkLst>
            <pc:docMk/>
            <pc:sldMk cId="949482245" sldId="330"/>
            <ac:spMk id="2" creationId="{2E5AD766-51E1-A14B-4AA8-61D2E4A7C4CB}"/>
          </ac:spMkLst>
        </pc:spChg>
        <pc:spChg chg="del mod">
          <ac:chgData name="Robert Lehardy" userId="df30a6f4-d74a-4f05-a67d-f496bcc91330" providerId="ADAL" clId="{92A20550-FCED-D44F-8A54-AEBBD6421B9B}" dt="2023-02-09T19:20:45.074" v="3835" actId="478"/>
          <ac:spMkLst>
            <pc:docMk/>
            <pc:sldMk cId="949482245" sldId="330"/>
            <ac:spMk id="3" creationId="{86D87448-EB25-CA69-A035-22B2D51EBC06}"/>
          </ac:spMkLst>
        </pc:spChg>
        <pc:spChg chg="add mod">
          <ac:chgData name="Robert Lehardy" userId="df30a6f4-d74a-4f05-a67d-f496bcc91330" providerId="ADAL" clId="{92A20550-FCED-D44F-8A54-AEBBD6421B9B}" dt="2023-02-09T19:20:43.201" v="3834"/>
          <ac:spMkLst>
            <pc:docMk/>
            <pc:sldMk cId="949482245" sldId="330"/>
            <ac:spMk id="4" creationId="{4E8512FC-654B-AE0C-DBC9-3314B88DE1D4}"/>
          </ac:spMkLst>
        </pc:spChg>
        <pc:spChg chg="add del mod">
          <ac:chgData name="Robert Lehardy" userId="df30a6f4-d74a-4f05-a67d-f496bcc91330" providerId="ADAL" clId="{92A20550-FCED-D44F-8A54-AEBBD6421B9B}" dt="2023-02-09T19:20:48.387" v="3837" actId="478"/>
          <ac:spMkLst>
            <pc:docMk/>
            <pc:sldMk cId="949482245" sldId="330"/>
            <ac:spMk id="6" creationId="{87A945C6-EE9B-2A47-F12B-8C2A838AB631}"/>
          </ac:spMkLst>
        </pc:spChg>
      </pc:sldChg>
      <pc:sldChg chg="addSp delSp modSp add mod delAnim modAnim modNotesTx">
        <pc:chgData name="Robert Lehardy" userId="df30a6f4-d74a-4f05-a67d-f496bcc91330" providerId="ADAL" clId="{92A20550-FCED-D44F-8A54-AEBBD6421B9B}" dt="2023-02-10T14:36:30.359" v="4772" actId="20577"/>
        <pc:sldMkLst>
          <pc:docMk/>
          <pc:sldMk cId="1795692632" sldId="331"/>
        </pc:sldMkLst>
        <pc:spChg chg="del">
          <ac:chgData name="Robert Lehardy" userId="df30a6f4-d74a-4f05-a67d-f496bcc91330" providerId="ADAL" clId="{92A20550-FCED-D44F-8A54-AEBBD6421B9B}" dt="2023-02-09T18:22:45.118" v="2493" actId="478"/>
          <ac:spMkLst>
            <pc:docMk/>
            <pc:sldMk cId="1795692632" sldId="331"/>
            <ac:spMk id="2" creationId="{2E5AD766-51E1-A14B-4AA8-61D2E4A7C4CB}"/>
          </ac:spMkLst>
        </pc:spChg>
        <pc:spChg chg="del">
          <ac:chgData name="Robert Lehardy" userId="df30a6f4-d74a-4f05-a67d-f496bcc91330" providerId="ADAL" clId="{92A20550-FCED-D44F-8A54-AEBBD6421B9B}" dt="2023-02-09T18:22:41.100" v="2491" actId="478"/>
          <ac:spMkLst>
            <pc:docMk/>
            <pc:sldMk cId="1795692632" sldId="331"/>
            <ac:spMk id="3" creationId="{86D87448-EB25-CA69-A035-22B2D51EBC06}"/>
          </ac:spMkLst>
        </pc:spChg>
        <pc:spChg chg="add del mod">
          <ac:chgData name="Robert Lehardy" userId="df30a6f4-d74a-4f05-a67d-f496bcc91330" providerId="ADAL" clId="{92A20550-FCED-D44F-8A54-AEBBD6421B9B}" dt="2023-02-09T18:22:42.840" v="2492" actId="478"/>
          <ac:spMkLst>
            <pc:docMk/>
            <pc:sldMk cId="1795692632" sldId="331"/>
            <ac:spMk id="5" creationId="{6D81196A-DF93-AB37-7E70-0EBF08CC1136}"/>
          </ac:spMkLst>
        </pc:spChg>
        <pc:picChg chg="add del mod">
          <ac:chgData name="Robert Lehardy" userId="df30a6f4-d74a-4f05-a67d-f496bcc91330" providerId="ADAL" clId="{92A20550-FCED-D44F-8A54-AEBBD6421B9B}" dt="2023-02-10T14:36:26.929" v="4769" actId="478"/>
          <ac:picMkLst>
            <pc:docMk/>
            <pc:sldMk cId="1795692632" sldId="331"/>
            <ac:picMk id="6" creationId="{161A5B5C-F2C8-AE84-6233-9F89AC82867F}"/>
          </ac:picMkLst>
        </pc:picChg>
      </pc:sldChg>
      <pc:sldChg chg="addSp delSp modSp add mod modTransition modAnim modNotesTx">
        <pc:chgData name="Robert Lehardy" userId="df30a6f4-d74a-4f05-a67d-f496bcc91330" providerId="ADAL" clId="{92A20550-FCED-D44F-8A54-AEBBD6421B9B}" dt="2023-02-09T19:40:57.168" v="4353"/>
        <pc:sldMkLst>
          <pc:docMk/>
          <pc:sldMk cId="4113776423" sldId="332"/>
        </pc:sldMkLst>
        <pc:spChg chg="add mod">
          <ac:chgData name="Robert Lehardy" userId="df30a6f4-d74a-4f05-a67d-f496bcc91330" providerId="ADAL" clId="{92A20550-FCED-D44F-8A54-AEBBD6421B9B}" dt="2023-02-09T19:10:51.891" v="2972" actId="20577"/>
          <ac:spMkLst>
            <pc:docMk/>
            <pc:sldMk cId="4113776423" sldId="332"/>
            <ac:spMk id="2" creationId="{8A4AA53D-9B76-4D2B-0BA9-D51027CA691D}"/>
          </ac:spMkLst>
        </pc:spChg>
        <pc:spChg chg="add mod">
          <ac:chgData name="Robert Lehardy" userId="df30a6f4-d74a-4f05-a67d-f496bcc91330" providerId="ADAL" clId="{92A20550-FCED-D44F-8A54-AEBBD6421B9B}" dt="2023-02-09T19:10:44.946" v="2963" actId="1076"/>
          <ac:spMkLst>
            <pc:docMk/>
            <pc:sldMk cId="4113776423" sldId="332"/>
            <ac:spMk id="3" creationId="{ABD6DA22-8129-673F-3B96-935037E52788}"/>
          </ac:spMkLst>
        </pc:spChg>
        <pc:spChg chg="mod">
          <ac:chgData name="Robert Lehardy" userId="df30a6f4-d74a-4f05-a67d-f496bcc91330" providerId="ADAL" clId="{92A20550-FCED-D44F-8A54-AEBBD6421B9B}" dt="2023-02-09T19:08:18.642" v="2950" actId="20577"/>
          <ac:spMkLst>
            <pc:docMk/>
            <pc:sldMk cId="4113776423" sldId="332"/>
            <ac:spMk id="4" creationId="{16D82A94-2D2B-2CD3-1A32-373187A11BD1}"/>
          </ac:spMkLst>
        </pc:spChg>
        <pc:spChg chg="add mod">
          <ac:chgData name="Robert Lehardy" userId="df30a6f4-d74a-4f05-a67d-f496bcc91330" providerId="ADAL" clId="{92A20550-FCED-D44F-8A54-AEBBD6421B9B}" dt="2023-02-09T19:11:55.017" v="2979" actId="167"/>
          <ac:spMkLst>
            <pc:docMk/>
            <pc:sldMk cId="4113776423" sldId="332"/>
            <ac:spMk id="5" creationId="{DAF9951C-0199-BBFC-AA28-101F5CB1A7F9}"/>
          </ac:spMkLst>
        </pc:spChg>
        <pc:spChg chg="add mod">
          <ac:chgData name="Robert Lehardy" userId="df30a6f4-d74a-4f05-a67d-f496bcc91330" providerId="ADAL" clId="{92A20550-FCED-D44F-8A54-AEBBD6421B9B}" dt="2023-02-09T19:12:33.202" v="2982"/>
          <ac:spMkLst>
            <pc:docMk/>
            <pc:sldMk cId="4113776423" sldId="332"/>
            <ac:spMk id="6" creationId="{35BCE5ED-A78B-15F6-5967-BEF303E1E308}"/>
          </ac:spMkLst>
        </pc:spChg>
        <pc:spChg chg="del mod">
          <ac:chgData name="Robert Lehardy" userId="df30a6f4-d74a-4f05-a67d-f496bcc91330" providerId="ADAL" clId="{92A20550-FCED-D44F-8A54-AEBBD6421B9B}" dt="2023-02-09T19:10:13.162" v="2961" actId="478"/>
          <ac:spMkLst>
            <pc:docMk/>
            <pc:sldMk cId="4113776423" sldId="332"/>
            <ac:spMk id="7" creationId="{79A1B6A5-2B2C-39CF-7F17-2D1A0ACCC4BF}"/>
          </ac:spMkLst>
        </pc:spChg>
        <pc:picChg chg="add del mod">
          <ac:chgData name="Robert Lehardy" userId="df30a6f4-d74a-4f05-a67d-f496bcc91330" providerId="ADAL" clId="{92A20550-FCED-D44F-8A54-AEBBD6421B9B}" dt="2023-02-09T19:39:49.647" v="4348"/>
          <ac:picMkLst>
            <pc:docMk/>
            <pc:sldMk cId="4113776423" sldId="332"/>
            <ac:picMk id="12" creationId="{22B72E29-853A-4AF1-B79B-7FE6D1DE7A15}"/>
          </ac:picMkLst>
        </pc:picChg>
        <pc:picChg chg="add del mod">
          <ac:chgData name="Robert Lehardy" userId="df30a6f4-d74a-4f05-a67d-f496bcc91330" providerId="ADAL" clId="{92A20550-FCED-D44F-8A54-AEBBD6421B9B}" dt="2023-02-09T19:40:14.297" v="4350"/>
          <ac:picMkLst>
            <pc:docMk/>
            <pc:sldMk cId="4113776423" sldId="332"/>
            <ac:picMk id="13" creationId="{76FE70AB-6BE7-8D02-702B-EA83958BA879}"/>
          </ac:picMkLst>
        </pc:picChg>
        <pc:picChg chg="add del mod">
          <ac:chgData name="Robert Lehardy" userId="df30a6f4-d74a-4f05-a67d-f496bcc91330" providerId="ADAL" clId="{92A20550-FCED-D44F-8A54-AEBBD6421B9B}" dt="2023-02-09T19:40:20.889" v="4352"/>
          <ac:picMkLst>
            <pc:docMk/>
            <pc:sldMk cId="4113776423" sldId="332"/>
            <ac:picMk id="14" creationId="{1668DA62-DA3E-3161-C3F1-F7EF8D1EE174}"/>
          </ac:picMkLst>
        </pc:picChg>
        <pc:picChg chg="add mod">
          <ac:chgData name="Robert Lehardy" userId="df30a6f4-d74a-4f05-a67d-f496bcc91330" providerId="ADAL" clId="{92A20550-FCED-D44F-8A54-AEBBD6421B9B}" dt="2023-02-09T19:40:57.168" v="4353"/>
          <ac:picMkLst>
            <pc:docMk/>
            <pc:sldMk cId="4113776423" sldId="332"/>
            <ac:picMk id="15" creationId="{E7DD631B-0BBD-772F-F213-0E8BA56FEC28}"/>
          </ac:picMkLst>
        </pc:picChg>
        <pc:cxnChg chg="add mod">
          <ac:chgData name="Robert Lehardy" userId="df30a6f4-d74a-4f05-a67d-f496bcc91330" providerId="ADAL" clId="{92A20550-FCED-D44F-8A54-AEBBD6421B9B}" dt="2023-02-09T19:26:05.265" v="4184" actId="1076"/>
          <ac:cxnSpMkLst>
            <pc:docMk/>
            <pc:sldMk cId="4113776423" sldId="332"/>
            <ac:cxnSpMk id="8" creationId="{09F5CDD5-5497-D582-0A04-BC6352B7933A}"/>
          </ac:cxnSpMkLst>
        </pc:cxnChg>
        <pc:cxnChg chg="mod">
          <ac:chgData name="Robert Lehardy" userId="df30a6f4-d74a-4f05-a67d-f496bcc91330" providerId="ADAL" clId="{92A20550-FCED-D44F-8A54-AEBBD6421B9B}" dt="2023-02-09T19:25:59.988" v="4183" actId="1076"/>
          <ac:cxnSpMkLst>
            <pc:docMk/>
            <pc:sldMk cId="4113776423" sldId="332"/>
            <ac:cxnSpMk id="9" creationId="{CE7EBFE8-F2D5-B65F-FA23-3478159387D1}"/>
          </ac:cxnSpMkLst>
        </pc:cxnChg>
        <pc:cxnChg chg="add mod">
          <ac:chgData name="Robert Lehardy" userId="df30a6f4-d74a-4f05-a67d-f496bcc91330" providerId="ADAL" clId="{92A20550-FCED-D44F-8A54-AEBBD6421B9B}" dt="2023-02-09T19:26:05.265" v="4184" actId="1076"/>
          <ac:cxnSpMkLst>
            <pc:docMk/>
            <pc:sldMk cId="4113776423" sldId="332"/>
            <ac:cxnSpMk id="10" creationId="{EBC1F5C2-3DDE-6C33-1423-F8F2088DD248}"/>
          </ac:cxnSpMkLst>
        </pc:cxnChg>
        <pc:cxnChg chg="mod">
          <ac:chgData name="Robert Lehardy" userId="df30a6f4-d74a-4f05-a67d-f496bcc91330" providerId="ADAL" clId="{92A20550-FCED-D44F-8A54-AEBBD6421B9B}" dt="2023-02-09T19:25:59.988" v="4183" actId="1076"/>
          <ac:cxnSpMkLst>
            <pc:docMk/>
            <pc:sldMk cId="4113776423" sldId="332"/>
            <ac:cxnSpMk id="11" creationId="{20F1F5C0-2911-D9D1-3BA3-2F0BA90E89AC}"/>
          </ac:cxnSpMkLst>
        </pc:cxnChg>
      </pc:sldChg>
      <pc:sldChg chg="addSp delSp modSp add mod modTransition delAnim modAnim modNotesTx">
        <pc:chgData name="Robert Lehardy" userId="df30a6f4-d74a-4f05-a67d-f496bcc91330" providerId="ADAL" clId="{92A20550-FCED-D44F-8A54-AEBBD6421B9B}" dt="2023-02-09T20:47:12.174" v="4670" actId="20577"/>
        <pc:sldMkLst>
          <pc:docMk/>
          <pc:sldMk cId="2763146531" sldId="333"/>
        </pc:sldMkLst>
        <pc:spChg chg="add mod">
          <ac:chgData name="Robert Lehardy" userId="df30a6f4-d74a-4f05-a67d-f496bcc91330" providerId="ADAL" clId="{92A20550-FCED-D44F-8A54-AEBBD6421B9B}" dt="2023-02-09T20:31:16.822" v="4576" actId="1076"/>
          <ac:spMkLst>
            <pc:docMk/>
            <pc:sldMk cId="2763146531" sldId="333"/>
            <ac:spMk id="2" creationId="{257966AF-88DC-B1C8-0C11-5CF45ABDB1E5}"/>
          </ac:spMkLst>
        </pc:spChg>
        <pc:spChg chg="del">
          <ac:chgData name="Robert Lehardy" userId="df30a6f4-d74a-4f05-a67d-f496bcc91330" providerId="ADAL" clId="{92A20550-FCED-D44F-8A54-AEBBD6421B9B}" dt="2023-02-09T19:21:54.637" v="3845" actId="478"/>
          <ac:spMkLst>
            <pc:docMk/>
            <pc:sldMk cId="2763146531" sldId="333"/>
            <ac:spMk id="2" creationId="{8A4AA53D-9B76-4D2B-0BA9-D51027CA691D}"/>
          </ac:spMkLst>
        </pc:spChg>
        <pc:spChg chg="del">
          <ac:chgData name="Robert Lehardy" userId="df30a6f4-d74a-4f05-a67d-f496bcc91330" providerId="ADAL" clId="{92A20550-FCED-D44F-8A54-AEBBD6421B9B}" dt="2023-02-09T19:21:55.991" v="3846" actId="478"/>
          <ac:spMkLst>
            <pc:docMk/>
            <pc:sldMk cId="2763146531" sldId="333"/>
            <ac:spMk id="3" creationId="{ABD6DA22-8129-673F-3B96-935037E52788}"/>
          </ac:spMkLst>
        </pc:spChg>
        <pc:spChg chg="mod">
          <ac:chgData name="Robert Lehardy" userId="df30a6f4-d74a-4f05-a67d-f496bcc91330" providerId="ADAL" clId="{92A20550-FCED-D44F-8A54-AEBBD6421B9B}" dt="2023-02-09T19:42:28.025" v="4358" actId="20577"/>
          <ac:spMkLst>
            <pc:docMk/>
            <pc:sldMk cId="2763146531" sldId="333"/>
            <ac:spMk id="4" creationId="{16D82A94-2D2B-2CD3-1A32-373187A11BD1}"/>
          </ac:spMkLst>
        </pc:spChg>
        <pc:spChg chg="del">
          <ac:chgData name="Robert Lehardy" userId="df30a6f4-d74a-4f05-a67d-f496bcc91330" providerId="ADAL" clId="{92A20550-FCED-D44F-8A54-AEBBD6421B9B}" dt="2023-02-09T19:21:57.506" v="3847" actId="478"/>
          <ac:spMkLst>
            <pc:docMk/>
            <pc:sldMk cId="2763146531" sldId="333"/>
            <ac:spMk id="5" creationId="{DAF9951C-0199-BBFC-AA28-101F5CB1A7F9}"/>
          </ac:spMkLst>
        </pc:spChg>
        <pc:spChg chg="del">
          <ac:chgData name="Robert Lehardy" userId="df30a6f4-d74a-4f05-a67d-f496bcc91330" providerId="ADAL" clId="{92A20550-FCED-D44F-8A54-AEBBD6421B9B}" dt="2023-02-09T19:21:59.122" v="3848" actId="478"/>
          <ac:spMkLst>
            <pc:docMk/>
            <pc:sldMk cId="2763146531" sldId="333"/>
            <ac:spMk id="6" creationId="{35BCE5ED-A78B-15F6-5967-BEF303E1E308}"/>
          </ac:spMkLst>
        </pc:spChg>
        <pc:spChg chg="add mod">
          <ac:chgData name="Robert Lehardy" userId="df30a6f4-d74a-4f05-a67d-f496bcc91330" providerId="ADAL" clId="{92A20550-FCED-D44F-8A54-AEBBD6421B9B}" dt="2023-02-09T19:26:44.717" v="4188" actId="1076"/>
          <ac:spMkLst>
            <pc:docMk/>
            <pc:sldMk cId="2763146531" sldId="333"/>
            <ac:spMk id="7" creationId="{C76CA915-422E-FCE7-D9CB-66EA15721609}"/>
          </ac:spMkLst>
        </pc:spChg>
        <pc:spChg chg="add mod">
          <ac:chgData name="Robert Lehardy" userId="df30a6f4-d74a-4f05-a67d-f496bcc91330" providerId="ADAL" clId="{92A20550-FCED-D44F-8A54-AEBBD6421B9B}" dt="2023-02-09T20:31:10.377" v="4574" actId="1035"/>
          <ac:spMkLst>
            <pc:docMk/>
            <pc:sldMk cId="2763146531" sldId="333"/>
            <ac:spMk id="12" creationId="{77687376-7CFF-A481-3553-44330A13AC86}"/>
          </ac:spMkLst>
        </pc:spChg>
        <pc:picChg chg="add mod">
          <ac:chgData name="Robert Lehardy" userId="df30a6f4-d74a-4f05-a67d-f496bcc91330" providerId="ADAL" clId="{92A20550-FCED-D44F-8A54-AEBBD6421B9B}" dt="2023-02-09T20:47:00.213" v="4662"/>
          <ac:picMkLst>
            <pc:docMk/>
            <pc:sldMk cId="2763146531" sldId="333"/>
            <ac:picMk id="6" creationId="{570E6D86-D243-7E19-46A6-DADDC6FADA3E}"/>
          </ac:picMkLst>
        </pc:picChg>
        <pc:picChg chg="add del mod">
          <ac:chgData name="Robert Lehardy" userId="df30a6f4-d74a-4f05-a67d-f496bcc91330" providerId="ADAL" clId="{92A20550-FCED-D44F-8A54-AEBBD6421B9B}" dt="2023-02-09T20:46:10.157" v="4661"/>
          <ac:picMkLst>
            <pc:docMk/>
            <pc:sldMk cId="2763146531" sldId="333"/>
            <ac:picMk id="13" creationId="{042EC46F-0580-6D39-9EA8-AF0A1EC26A14}"/>
          </ac:picMkLst>
        </pc:picChg>
        <pc:cxnChg chg="add mod">
          <ac:chgData name="Robert Lehardy" userId="df30a6f4-d74a-4f05-a67d-f496bcc91330" providerId="ADAL" clId="{92A20550-FCED-D44F-8A54-AEBBD6421B9B}" dt="2023-02-09T20:31:16.822" v="4576" actId="1076"/>
          <ac:cxnSpMkLst>
            <pc:docMk/>
            <pc:sldMk cId="2763146531" sldId="333"/>
            <ac:cxnSpMk id="3" creationId="{B0E71D97-EB69-43DE-CA5D-AB74A1323A50}"/>
          </ac:cxnSpMkLst>
        </pc:cxnChg>
        <pc:cxnChg chg="add mod">
          <ac:chgData name="Robert Lehardy" userId="df30a6f4-d74a-4f05-a67d-f496bcc91330" providerId="ADAL" clId="{92A20550-FCED-D44F-8A54-AEBBD6421B9B}" dt="2023-02-09T20:31:16.822" v="4576" actId="1076"/>
          <ac:cxnSpMkLst>
            <pc:docMk/>
            <pc:sldMk cId="2763146531" sldId="333"/>
            <ac:cxnSpMk id="5" creationId="{ABBB0B51-C450-FF6C-56CB-60D46F24B76D}"/>
          </ac:cxnSpMkLst>
        </pc:cxnChg>
        <pc:cxnChg chg="mod">
          <ac:chgData name="Robert Lehardy" userId="df30a6f4-d74a-4f05-a67d-f496bcc91330" providerId="ADAL" clId="{92A20550-FCED-D44F-8A54-AEBBD6421B9B}" dt="2023-02-09T20:31:10.377" v="4574" actId="1035"/>
          <ac:cxnSpMkLst>
            <pc:docMk/>
            <pc:sldMk cId="2763146531" sldId="333"/>
            <ac:cxnSpMk id="8" creationId="{09F5CDD5-5497-D582-0A04-BC6352B7933A}"/>
          </ac:cxnSpMkLst>
        </pc:cxnChg>
        <pc:cxnChg chg="mod">
          <ac:chgData name="Robert Lehardy" userId="df30a6f4-d74a-4f05-a67d-f496bcc91330" providerId="ADAL" clId="{92A20550-FCED-D44F-8A54-AEBBD6421B9B}" dt="2023-02-09T19:26:44.717" v="4188" actId="1076"/>
          <ac:cxnSpMkLst>
            <pc:docMk/>
            <pc:sldMk cId="2763146531" sldId="333"/>
            <ac:cxnSpMk id="9" creationId="{CE7EBFE8-F2D5-B65F-FA23-3478159387D1}"/>
          </ac:cxnSpMkLst>
        </pc:cxnChg>
        <pc:cxnChg chg="mod">
          <ac:chgData name="Robert Lehardy" userId="df30a6f4-d74a-4f05-a67d-f496bcc91330" providerId="ADAL" clId="{92A20550-FCED-D44F-8A54-AEBBD6421B9B}" dt="2023-02-09T20:31:10.377" v="4574" actId="1035"/>
          <ac:cxnSpMkLst>
            <pc:docMk/>
            <pc:sldMk cId="2763146531" sldId="333"/>
            <ac:cxnSpMk id="10" creationId="{EBC1F5C2-3DDE-6C33-1423-F8F2088DD248}"/>
          </ac:cxnSpMkLst>
        </pc:cxnChg>
        <pc:cxnChg chg="mod">
          <ac:chgData name="Robert Lehardy" userId="df30a6f4-d74a-4f05-a67d-f496bcc91330" providerId="ADAL" clId="{92A20550-FCED-D44F-8A54-AEBBD6421B9B}" dt="2023-02-09T19:26:44.717" v="4188" actId="1076"/>
          <ac:cxnSpMkLst>
            <pc:docMk/>
            <pc:sldMk cId="2763146531" sldId="333"/>
            <ac:cxnSpMk id="11" creationId="{20F1F5C0-2911-D9D1-3BA3-2F0BA90E89AC}"/>
          </ac:cxnSpMkLst>
        </pc:cxnChg>
      </pc:sldChg>
      <pc:sldChg chg="addSp delSp modSp add mod modTransition modAnim modNotesTx">
        <pc:chgData name="Robert Lehardy" userId="df30a6f4-d74a-4f05-a67d-f496bcc91330" providerId="ADAL" clId="{92A20550-FCED-D44F-8A54-AEBBD6421B9B}" dt="2023-02-09T19:44:43.761" v="4548" actId="1035"/>
        <pc:sldMkLst>
          <pc:docMk/>
          <pc:sldMk cId="2141419835" sldId="334"/>
        </pc:sldMkLst>
        <pc:spChg chg="mod">
          <ac:chgData name="Robert Lehardy" userId="df30a6f4-d74a-4f05-a67d-f496bcc91330" providerId="ADAL" clId="{92A20550-FCED-D44F-8A54-AEBBD6421B9B}" dt="2023-02-09T19:44:43.761" v="4548" actId="1035"/>
          <ac:spMkLst>
            <pc:docMk/>
            <pc:sldMk cId="2141419835" sldId="334"/>
            <ac:spMk id="2" creationId="{00000000-0000-0000-0000-000000000000}"/>
          </ac:spMkLst>
        </pc:spChg>
        <pc:picChg chg="add mod">
          <ac:chgData name="Robert Lehardy" userId="df30a6f4-d74a-4f05-a67d-f496bcc91330" providerId="ADAL" clId="{92A20550-FCED-D44F-8A54-AEBBD6421B9B}" dt="2023-02-09T19:44:23.946" v="4527"/>
          <ac:picMkLst>
            <pc:docMk/>
            <pc:sldMk cId="2141419835" sldId="334"/>
            <ac:picMk id="3" creationId="{7E5E5114-5460-CCDD-09DB-2BCC719A69A3}"/>
          </ac:picMkLst>
        </pc:picChg>
        <pc:picChg chg="del">
          <ac:chgData name="Robert Lehardy" userId="df30a6f4-d74a-4f05-a67d-f496bcc91330" providerId="ADAL" clId="{92A20550-FCED-D44F-8A54-AEBBD6421B9B}" dt="2023-02-09T19:43:19.250" v="4378"/>
          <ac:picMkLst>
            <pc:docMk/>
            <pc:sldMk cId="2141419835" sldId="334"/>
            <ac:picMk id="4" creationId="{058EEC67-FD40-28C0-7A5C-B2873BD7DAA9}"/>
          </ac:picMkLst>
        </pc:picChg>
      </pc:sldChg>
    </pc:docChg>
  </pc:docChgLst>
  <pc:docChgLst>
    <pc:chgData name="Robert Lehardy" userId="df30a6f4-d74a-4f05-a67d-f496bcc91330" providerId="ADAL" clId="{425868BA-10DE-F74E-8CCE-6B206706AD7C}"/>
    <pc:docChg chg="undo custSel modSld">
      <pc:chgData name="Robert Lehardy" userId="df30a6f4-d74a-4f05-a67d-f496bcc91330" providerId="ADAL" clId="{425868BA-10DE-F74E-8CCE-6B206706AD7C}" dt="2023-02-16T16:15:30.844" v="1291"/>
      <pc:docMkLst>
        <pc:docMk/>
      </pc:docMkLst>
      <pc:sldChg chg="addSp delSp modSp modTransition modAnim modNotesTx">
        <pc:chgData name="Robert Lehardy" userId="df30a6f4-d74a-4f05-a67d-f496bcc91330" providerId="ADAL" clId="{425868BA-10DE-F74E-8CCE-6B206706AD7C}" dt="2023-02-16T15:55:04.193" v="1278"/>
        <pc:sldMkLst>
          <pc:docMk/>
          <pc:sldMk cId="42120747" sldId="271"/>
        </pc:sldMkLst>
        <pc:graphicFrameChg chg="mod">
          <ac:chgData name="Robert Lehardy" userId="df30a6f4-d74a-4f05-a67d-f496bcc91330" providerId="ADAL" clId="{425868BA-10DE-F74E-8CCE-6B206706AD7C}" dt="2023-02-16T15:31:15.143" v="903" actId="122"/>
          <ac:graphicFrameMkLst>
            <pc:docMk/>
            <pc:sldMk cId="42120747" sldId="271"/>
            <ac:graphicFrameMk id="6" creationId="{0FDEA129-046D-8ABF-1E08-EB15620C1A2B}"/>
          </ac:graphicFrameMkLst>
        </pc:graphicFrameChg>
        <pc:picChg chg="del">
          <ac:chgData name="Robert Lehardy" userId="df30a6f4-d74a-4f05-a67d-f496bcc91330" providerId="ADAL" clId="{425868BA-10DE-F74E-8CCE-6B206706AD7C}" dt="2023-02-16T15:53:44.924" v="1275"/>
          <ac:picMkLst>
            <pc:docMk/>
            <pc:sldMk cId="42120747" sldId="271"/>
            <ac:picMk id="3" creationId="{5CEBF271-D639-8ACD-4877-085CD66A8558}"/>
          </ac:picMkLst>
        </pc:picChg>
        <pc:picChg chg="add del mod">
          <ac:chgData name="Robert Lehardy" userId="df30a6f4-d74a-4f05-a67d-f496bcc91330" providerId="ADAL" clId="{425868BA-10DE-F74E-8CCE-6B206706AD7C}" dt="2023-02-16T15:54:03.379" v="1277"/>
          <ac:picMkLst>
            <pc:docMk/>
            <pc:sldMk cId="42120747" sldId="271"/>
            <ac:picMk id="4" creationId="{EB19D895-FDD9-91E2-6DBC-BB52B743E814}"/>
          </ac:picMkLst>
        </pc:picChg>
        <pc:picChg chg="add mod">
          <ac:chgData name="Robert Lehardy" userId="df30a6f4-d74a-4f05-a67d-f496bcc91330" providerId="ADAL" clId="{425868BA-10DE-F74E-8CCE-6B206706AD7C}" dt="2023-02-16T15:55:04.193" v="1278"/>
          <ac:picMkLst>
            <pc:docMk/>
            <pc:sldMk cId="42120747" sldId="271"/>
            <ac:picMk id="5" creationId="{A438EECB-0B00-08BB-A6C5-867B57FAE095}"/>
          </ac:picMkLst>
        </pc:picChg>
      </pc:sldChg>
      <pc:sldChg chg="addSp delSp modSp mod modTransition modAnim modNotesTx">
        <pc:chgData name="Robert Lehardy" userId="df30a6f4-d74a-4f05-a67d-f496bcc91330" providerId="ADAL" clId="{425868BA-10DE-F74E-8CCE-6B206706AD7C}" dt="2023-02-16T16:15:30.844" v="1291"/>
        <pc:sldMkLst>
          <pc:docMk/>
          <pc:sldMk cId="223171503" sldId="274"/>
        </pc:sldMkLst>
        <pc:spChg chg="add del mod">
          <ac:chgData name="Robert Lehardy" userId="df30a6f4-d74a-4f05-a67d-f496bcc91330" providerId="ADAL" clId="{425868BA-10DE-F74E-8CCE-6B206706AD7C}" dt="2023-02-16T16:15:28.708" v="1290" actId="478"/>
          <ac:spMkLst>
            <pc:docMk/>
            <pc:sldMk cId="223171503" sldId="274"/>
            <ac:spMk id="2" creationId="{00000000-0000-0000-0000-000000000000}"/>
          </ac:spMkLst>
        </pc:spChg>
        <pc:spChg chg="add del mod">
          <ac:chgData name="Robert Lehardy" userId="df30a6f4-d74a-4f05-a67d-f496bcc91330" providerId="ADAL" clId="{425868BA-10DE-F74E-8CCE-6B206706AD7C}" dt="2023-02-16T16:15:06.853" v="1286" actId="478"/>
          <ac:spMkLst>
            <pc:docMk/>
            <pc:sldMk cId="223171503" sldId="274"/>
            <ac:spMk id="9" creationId="{845E7F0C-1C16-D5F9-1CAA-26C592ED7DEC}"/>
          </ac:spMkLst>
        </pc:spChg>
        <pc:spChg chg="add mod">
          <ac:chgData name="Robert Lehardy" userId="df30a6f4-d74a-4f05-a67d-f496bcc91330" providerId="ADAL" clId="{425868BA-10DE-F74E-8CCE-6B206706AD7C}" dt="2023-02-16T16:15:30.844" v="1291"/>
          <ac:spMkLst>
            <pc:docMk/>
            <pc:sldMk cId="223171503" sldId="274"/>
            <ac:spMk id="10" creationId="{893B7C9C-3281-7235-8A54-6D554FC78D20}"/>
          </ac:spMkLst>
        </pc:spChg>
        <pc:graphicFrameChg chg="mod">
          <ac:chgData name="Robert Lehardy" userId="df30a6f4-d74a-4f05-a67d-f496bcc91330" providerId="ADAL" clId="{425868BA-10DE-F74E-8CCE-6B206706AD7C}" dt="2023-02-16T15:38:40.625" v="1167" actId="20577"/>
          <ac:graphicFrameMkLst>
            <pc:docMk/>
            <pc:sldMk cId="223171503" sldId="274"/>
            <ac:graphicFrameMk id="4" creationId="{058D99C0-E058-A7C0-AA5D-946A3E23B3B2}"/>
          </ac:graphicFrameMkLst>
        </pc:graphicFrameChg>
        <pc:picChg chg="add del mod">
          <ac:chgData name="Robert Lehardy" userId="df30a6f4-d74a-4f05-a67d-f496bcc91330" providerId="ADAL" clId="{425868BA-10DE-F74E-8CCE-6B206706AD7C}" dt="2023-02-16T15:56:52.959" v="1281"/>
          <ac:picMkLst>
            <pc:docMk/>
            <pc:sldMk cId="223171503" sldId="274"/>
            <ac:picMk id="3" creationId="{707C5BE1-BADB-4B89-6B6D-95D23F23FCEF}"/>
          </ac:picMkLst>
        </pc:picChg>
        <pc:picChg chg="add del mod">
          <ac:chgData name="Robert Lehardy" userId="df30a6f4-d74a-4f05-a67d-f496bcc91330" providerId="ADAL" clId="{425868BA-10DE-F74E-8CCE-6B206706AD7C}" dt="2023-02-16T15:57:59.739" v="1283"/>
          <ac:picMkLst>
            <pc:docMk/>
            <pc:sldMk cId="223171503" sldId="274"/>
            <ac:picMk id="5" creationId="{A33510DE-0F6E-DA1F-8858-D1A5AAE1AB6A}"/>
          </ac:picMkLst>
        </pc:picChg>
        <pc:picChg chg="del">
          <ac:chgData name="Robert Lehardy" userId="df30a6f4-d74a-4f05-a67d-f496bcc91330" providerId="ADAL" clId="{425868BA-10DE-F74E-8CCE-6B206706AD7C}" dt="2023-02-16T15:55:38.881" v="1279"/>
          <ac:picMkLst>
            <pc:docMk/>
            <pc:sldMk cId="223171503" sldId="274"/>
            <ac:picMk id="6" creationId="{F4FCD852-B805-6600-8F6F-BEA6E88743E9}"/>
          </ac:picMkLst>
        </pc:picChg>
        <pc:picChg chg="add mod">
          <ac:chgData name="Robert Lehardy" userId="df30a6f4-d74a-4f05-a67d-f496bcc91330" providerId="ADAL" clId="{425868BA-10DE-F74E-8CCE-6B206706AD7C}" dt="2023-02-16T15:58:56.192" v="1284"/>
          <ac:picMkLst>
            <pc:docMk/>
            <pc:sldMk cId="223171503" sldId="274"/>
            <ac:picMk id="7" creationId="{083B36BE-E884-8B9C-CD15-27C1D359196A}"/>
          </ac:picMkLst>
        </pc:picChg>
      </pc:sldChg>
      <pc:sldChg chg="addSp delSp modSp mod modTransition modAnim modNotesTx">
        <pc:chgData name="Robert Lehardy" userId="df30a6f4-d74a-4f05-a67d-f496bcc91330" providerId="ADAL" clId="{425868BA-10DE-F74E-8CCE-6B206706AD7C}" dt="2023-02-16T15:43:24.097" v="1272"/>
        <pc:sldMkLst>
          <pc:docMk/>
          <pc:sldMk cId="3463153776" sldId="276"/>
        </pc:sldMkLst>
        <pc:spChg chg="mod">
          <ac:chgData name="Robert Lehardy" userId="df30a6f4-d74a-4f05-a67d-f496bcc91330" providerId="ADAL" clId="{425868BA-10DE-F74E-8CCE-6B206706AD7C}" dt="2023-02-15T16:40:50.548" v="341" actId="20577"/>
          <ac:spMkLst>
            <pc:docMk/>
            <pc:sldMk cId="3463153776" sldId="276"/>
            <ac:spMk id="5" creationId="{10066E96-76C9-8209-9D42-59EC0A54C157}"/>
          </ac:spMkLst>
        </pc:spChg>
        <pc:picChg chg="del">
          <ac:chgData name="Robert Lehardy" userId="df30a6f4-d74a-4f05-a67d-f496bcc91330" providerId="ADAL" clId="{425868BA-10DE-F74E-8CCE-6B206706AD7C}" dt="2023-02-16T15:42:47.687" v="1271"/>
          <ac:picMkLst>
            <pc:docMk/>
            <pc:sldMk cId="3463153776" sldId="276"/>
            <ac:picMk id="2" creationId="{4BEB5F0A-01F3-B463-A4FE-A69B79DA75B5}"/>
          </ac:picMkLst>
        </pc:picChg>
        <pc:picChg chg="add mod">
          <ac:chgData name="Robert Lehardy" userId="df30a6f4-d74a-4f05-a67d-f496bcc91330" providerId="ADAL" clId="{425868BA-10DE-F74E-8CCE-6B206706AD7C}" dt="2023-02-16T15:43:24.097" v="1272"/>
          <ac:picMkLst>
            <pc:docMk/>
            <pc:sldMk cId="3463153776" sldId="276"/>
            <ac:picMk id="3" creationId="{C2C50A56-4B6A-F7BE-4039-85BB75EB0123}"/>
          </ac:picMkLst>
        </pc:picChg>
      </pc:sldChg>
      <pc:sldChg chg="addSp delSp modSp mod modTransition modAnim">
        <pc:chgData name="Robert Lehardy" userId="df30a6f4-d74a-4f05-a67d-f496bcc91330" providerId="ADAL" clId="{425868BA-10DE-F74E-8CCE-6B206706AD7C}" dt="2023-02-16T15:53:11.690" v="1274"/>
        <pc:sldMkLst>
          <pc:docMk/>
          <pc:sldMk cId="1302685171" sldId="277"/>
        </pc:sldMkLst>
        <pc:graphicFrameChg chg="mod">
          <ac:chgData name="Robert Lehardy" userId="df30a6f4-d74a-4f05-a67d-f496bcc91330" providerId="ADAL" clId="{425868BA-10DE-F74E-8CCE-6B206706AD7C}" dt="2023-02-16T15:34:08.843" v="1056" actId="167"/>
          <ac:graphicFrameMkLst>
            <pc:docMk/>
            <pc:sldMk cId="1302685171" sldId="277"/>
            <ac:graphicFrameMk id="10" creationId="{5B811A57-C664-A8A1-7854-09541E858536}"/>
          </ac:graphicFrameMkLst>
        </pc:graphicFrameChg>
        <pc:picChg chg="mod modCrop">
          <ac:chgData name="Robert Lehardy" userId="df30a6f4-d74a-4f05-a67d-f496bcc91330" providerId="ADAL" clId="{425868BA-10DE-F74E-8CCE-6B206706AD7C}" dt="2023-02-16T15:35:03.628" v="1082" actId="1036"/>
          <ac:picMkLst>
            <pc:docMk/>
            <pc:sldMk cId="1302685171" sldId="277"/>
            <ac:picMk id="3" creationId="{C55F7CF9-79BA-7B46-0FDE-5E03F97DF906}"/>
          </ac:picMkLst>
        </pc:picChg>
        <pc:picChg chg="del">
          <ac:chgData name="Robert Lehardy" userId="df30a6f4-d74a-4f05-a67d-f496bcc91330" providerId="ADAL" clId="{425868BA-10DE-F74E-8CCE-6B206706AD7C}" dt="2023-02-16T15:52:05.181" v="1273"/>
          <ac:picMkLst>
            <pc:docMk/>
            <pc:sldMk cId="1302685171" sldId="277"/>
            <ac:picMk id="4" creationId="{C0946FD8-BA33-BA8D-E6E1-721A1B22720F}"/>
          </ac:picMkLst>
        </pc:picChg>
        <pc:picChg chg="add del mod">
          <ac:chgData name="Robert Lehardy" userId="df30a6f4-d74a-4f05-a67d-f496bcc91330" providerId="ADAL" clId="{425868BA-10DE-F74E-8CCE-6B206706AD7C}" dt="2023-02-16T15:34:02.800" v="1055"/>
          <ac:picMkLst>
            <pc:docMk/>
            <pc:sldMk cId="1302685171" sldId="277"/>
            <ac:picMk id="5" creationId="{F6229C63-A0D4-8CF5-4EDF-D782D440FE5D}"/>
          </ac:picMkLst>
        </pc:picChg>
        <pc:picChg chg="add mod">
          <ac:chgData name="Robert Lehardy" userId="df30a6f4-d74a-4f05-a67d-f496bcc91330" providerId="ADAL" clId="{425868BA-10DE-F74E-8CCE-6B206706AD7C}" dt="2023-02-16T15:53:11.690" v="1274"/>
          <ac:picMkLst>
            <pc:docMk/>
            <pc:sldMk cId="1302685171" sldId="277"/>
            <ac:picMk id="6" creationId="{1B8357E7-BE1E-4AE2-8A36-4B404EB76811}"/>
          </ac:picMkLst>
        </pc:picChg>
      </pc:sldChg>
      <pc:sldChg chg="delSp modTransition modAnim">
        <pc:chgData name="Robert Lehardy" userId="df30a6f4-d74a-4f05-a67d-f496bcc91330" providerId="ADAL" clId="{425868BA-10DE-F74E-8CCE-6B206706AD7C}" dt="2023-02-10T14:42:02.890" v="0"/>
        <pc:sldMkLst>
          <pc:docMk/>
          <pc:sldMk cId="169414640" sldId="287"/>
        </pc:sldMkLst>
        <pc:picChg chg="del">
          <ac:chgData name="Robert Lehardy" userId="df30a6f4-d74a-4f05-a67d-f496bcc91330" providerId="ADAL" clId="{425868BA-10DE-F74E-8CCE-6B206706AD7C}" dt="2023-02-10T14:42:02.890" v="0"/>
          <ac:picMkLst>
            <pc:docMk/>
            <pc:sldMk cId="169414640" sldId="287"/>
            <ac:picMk id="5" creationId="{354D0DFB-1768-7476-D2B7-C824A26A2863}"/>
          </ac:picMkLst>
        </pc:picChg>
      </pc:sldChg>
      <pc:sldChg chg="modNotesTx">
        <pc:chgData name="Robert Lehardy" userId="df30a6f4-d74a-4f05-a67d-f496bcc91330" providerId="ADAL" clId="{425868BA-10DE-F74E-8CCE-6B206706AD7C}" dt="2023-02-10T15:01:45.455" v="1" actId="20577"/>
        <pc:sldMkLst>
          <pc:docMk/>
          <pc:sldMk cId="2554169984" sldId="321"/>
        </pc:sldMkLst>
      </pc:sldChg>
    </pc:docChg>
  </pc:docChgLst>
  <pc:docChgLst>
    <pc:chgData name="Lehardy, Robert Kalani" userId="df30a6f4-d74a-4f05-a67d-f496bcc91330" providerId="ADAL" clId="{43C029D0-D14D-4444-839A-697BC91C9D28}"/>
    <pc:docChg chg="custSel addSld delSld modSld sldOrd">
      <pc:chgData name="Lehardy, Robert Kalani" userId="df30a6f4-d74a-4f05-a67d-f496bcc91330" providerId="ADAL" clId="{43C029D0-D14D-4444-839A-697BC91C9D28}" dt="2023-03-09T15:24:54.018" v="833" actId="478"/>
      <pc:docMkLst>
        <pc:docMk/>
      </pc:docMkLst>
      <pc:sldChg chg="del">
        <pc:chgData name="Lehardy, Robert Kalani" userId="df30a6f4-d74a-4f05-a67d-f496bcc91330" providerId="ADAL" clId="{43C029D0-D14D-4444-839A-697BC91C9D28}" dt="2023-02-16T17:45:22.019" v="6" actId="2696"/>
        <pc:sldMkLst>
          <pc:docMk/>
          <pc:sldMk cId="3816202469" sldId="258"/>
        </pc:sldMkLst>
      </pc:sldChg>
      <pc:sldChg chg="del">
        <pc:chgData name="Lehardy, Robert Kalani" userId="df30a6f4-d74a-4f05-a67d-f496bcc91330" providerId="ADAL" clId="{43C029D0-D14D-4444-839A-697BC91C9D28}" dt="2023-02-16T17:45:22.009" v="4" actId="2696"/>
        <pc:sldMkLst>
          <pc:docMk/>
          <pc:sldMk cId="1211775133" sldId="267"/>
        </pc:sldMkLst>
      </pc:sldChg>
      <pc:sldChg chg="del">
        <pc:chgData name="Lehardy, Robert Kalani" userId="df30a6f4-d74a-4f05-a67d-f496bcc91330" providerId="ADAL" clId="{43C029D0-D14D-4444-839A-697BC91C9D28}" dt="2023-02-16T17:45:22.029" v="9" actId="2696"/>
        <pc:sldMkLst>
          <pc:docMk/>
          <pc:sldMk cId="42120747" sldId="271"/>
        </pc:sldMkLst>
      </pc:sldChg>
      <pc:sldChg chg="del">
        <pc:chgData name="Lehardy, Robert Kalani" userId="df30a6f4-d74a-4f05-a67d-f496bcc91330" providerId="ADAL" clId="{43C029D0-D14D-4444-839A-697BC91C9D28}" dt="2023-02-16T17:45:22.048" v="13" actId="2696"/>
        <pc:sldMkLst>
          <pc:docMk/>
          <pc:sldMk cId="918834222" sldId="272"/>
        </pc:sldMkLst>
      </pc:sldChg>
      <pc:sldChg chg="del">
        <pc:chgData name="Lehardy, Robert Kalani" userId="df30a6f4-d74a-4f05-a67d-f496bcc91330" providerId="ADAL" clId="{43C029D0-D14D-4444-839A-697BC91C9D28}" dt="2023-02-16T17:45:25.550" v="18" actId="2696"/>
        <pc:sldMkLst>
          <pc:docMk/>
          <pc:sldMk cId="223171503" sldId="274"/>
        </pc:sldMkLst>
      </pc:sldChg>
      <pc:sldChg chg="del">
        <pc:chgData name="Lehardy, Robert Kalani" userId="df30a6f4-d74a-4f05-a67d-f496bcc91330" providerId="ADAL" clId="{43C029D0-D14D-4444-839A-697BC91C9D28}" dt="2023-02-16T17:45:25.580" v="20" actId="2696"/>
        <pc:sldMkLst>
          <pc:docMk/>
          <pc:sldMk cId="3314049941" sldId="275"/>
        </pc:sldMkLst>
      </pc:sldChg>
      <pc:sldChg chg="del">
        <pc:chgData name="Lehardy, Robert Kalani" userId="df30a6f4-d74a-4f05-a67d-f496bcc91330" providerId="ADAL" clId="{43C029D0-D14D-4444-839A-697BC91C9D28}" dt="2023-02-16T17:45:22.033" v="11" actId="2696"/>
        <pc:sldMkLst>
          <pc:docMk/>
          <pc:sldMk cId="3463153776" sldId="276"/>
        </pc:sldMkLst>
      </pc:sldChg>
      <pc:sldChg chg="del">
        <pc:chgData name="Lehardy, Robert Kalani" userId="df30a6f4-d74a-4f05-a67d-f496bcc91330" providerId="ADAL" clId="{43C029D0-D14D-4444-839A-697BC91C9D28}" dt="2023-02-16T17:45:22.004" v="1" actId="2696"/>
        <pc:sldMkLst>
          <pc:docMk/>
          <pc:sldMk cId="1302685171" sldId="277"/>
        </pc:sldMkLst>
      </pc:sldChg>
      <pc:sldChg chg="del">
        <pc:chgData name="Lehardy, Robert Kalani" userId="df30a6f4-d74a-4f05-a67d-f496bcc91330" providerId="ADAL" clId="{43C029D0-D14D-4444-839A-697BC91C9D28}" dt="2023-02-16T17:45:22.023" v="7" actId="2696"/>
        <pc:sldMkLst>
          <pc:docMk/>
          <pc:sldMk cId="1241700128" sldId="278"/>
        </pc:sldMkLst>
      </pc:sldChg>
      <pc:sldChg chg="del">
        <pc:chgData name="Lehardy, Robert Kalani" userId="df30a6f4-d74a-4f05-a67d-f496bcc91330" providerId="ADAL" clId="{43C029D0-D14D-4444-839A-697BC91C9D28}" dt="2023-02-16T17:45:22.031" v="10" actId="2696"/>
        <pc:sldMkLst>
          <pc:docMk/>
          <pc:sldMk cId="3142621076" sldId="279"/>
        </pc:sldMkLst>
      </pc:sldChg>
      <pc:sldChg chg="delSp modSp mod delAnim modAnim modNotesTx">
        <pc:chgData name="Lehardy, Robert Kalani" userId="df30a6f4-d74a-4f05-a67d-f496bcc91330" providerId="ADAL" clId="{43C029D0-D14D-4444-839A-697BC91C9D28}" dt="2023-02-16T17:53:23.003" v="828" actId="20577"/>
        <pc:sldMkLst>
          <pc:docMk/>
          <pc:sldMk cId="3784535036" sldId="281"/>
        </pc:sldMkLst>
        <pc:spChg chg="mod">
          <ac:chgData name="Lehardy, Robert Kalani" userId="df30a6f4-d74a-4f05-a67d-f496bcc91330" providerId="ADAL" clId="{43C029D0-D14D-4444-839A-697BC91C9D28}" dt="2023-02-16T17:48:48.340" v="167" actId="20577"/>
          <ac:spMkLst>
            <pc:docMk/>
            <pc:sldMk cId="3784535036" sldId="281"/>
            <ac:spMk id="2" creationId="{00000000-0000-0000-0000-000000000000}"/>
          </ac:spMkLst>
        </pc:spChg>
        <pc:graphicFrameChg chg="mod">
          <ac:chgData name="Lehardy, Robert Kalani" userId="df30a6f4-d74a-4f05-a67d-f496bcc91330" providerId="ADAL" clId="{43C029D0-D14D-4444-839A-697BC91C9D28}" dt="2023-02-16T17:51:10.685" v="337"/>
          <ac:graphicFrameMkLst>
            <pc:docMk/>
            <pc:sldMk cId="3784535036" sldId="281"/>
            <ac:graphicFrameMk id="7" creationId="{AC989927-CF5E-0469-C167-0FDC86BEBC15}"/>
          </ac:graphicFrameMkLst>
        </pc:graphicFrameChg>
        <pc:picChg chg="del">
          <ac:chgData name="Lehardy, Robert Kalani" userId="df30a6f4-d74a-4f05-a67d-f496bcc91330" providerId="ADAL" clId="{43C029D0-D14D-4444-839A-697BC91C9D28}" dt="2023-02-16T17:45:28.329" v="28" actId="478"/>
          <ac:picMkLst>
            <pc:docMk/>
            <pc:sldMk cId="3784535036" sldId="281"/>
            <ac:picMk id="4" creationId="{D9604EE2-18F5-45B5-2B5E-430C354963A3}"/>
          </ac:picMkLst>
        </pc:picChg>
      </pc:sldChg>
      <pc:sldChg chg="delSp modSp new mod ord">
        <pc:chgData name="Lehardy, Robert Kalani" userId="df30a6f4-d74a-4f05-a67d-f496bcc91330" providerId="ADAL" clId="{43C029D0-D14D-4444-839A-697BC91C9D28}" dt="2023-03-09T15:24:54.018" v="833" actId="478"/>
        <pc:sldMkLst>
          <pc:docMk/>
          <pc:sldMk cId="1565936036" sldId="282"/>
        </pc:sldMkLst>
        <pc:spChg chg="del">
          <ac:chgData name="Lehardy, Robert Kalani" userId="df30a6f4-d74a-4f05-a67d-f496bcc91330" providerId="ADAL" clId="{43C029D0-D14D-4444-839A-697BC91C9D28}" dt="2023-03-09T15:24:54.018" v="833" actId="478"/>
          <ac:spMkLst>
            <pc:docMk/>
            <pc:sldMk cId="1565936036" sldId="282"/>
            <ac:spMk id="2" creationId="{2E4F42A4-D9DB-4F8C-77E1-8B9CC213F8DF}"/>
          </ac:spMkLst>
        </pc:spChg>
        <pc:spChg chg="mod">
          <ac:chgData name="Lehardy, Robert Kalani" userId="df30a6f4-d74a-4f05-a67d-f496bcc91330" providerId="ADAL" clId="{43C029D0-D14D-4444-839A-697BC91C9D28}" dt="2023-03-09T15:24:48.295" v="832" actId="5793"/>
          <ac:spMkLst>
            <pc:docMk/>
            <pc:sldMk cId="1565936036" sldId="282"/>
            <ac:spMk id="3" creationId="{55941D9C-AB47-B164-893C-B06B3D275F30}"/>
          </ac:spMkLst>
        </pc:spChg>
      </pc:sldChg>
      <pc:sldChg chg="del">
        <pc:chgData name="Lehardy, Robert Kalani" userId="df30a6f4-d74a-4f05-a67d-f496bcc91330" providerId="ADAL" clId="{43C029D0-D14D-4444-839A-697BC91C9D28}" dt="2023-02-16T17:45:22.078" v="15" actId="2696"/>
        <pc:sldMkLst>
          <pc:docMk/>
          <pc:sldMk cId="2971313471" sldId="286"/>
        </pc:sldMkLst>
      </pc:sldChg>
      <pc:sldChg chg="del">
        <pc:chgData name="Lehardy, Robert Kalani" userId="df30a6f4-d74a-4f05-a67d-f496bcc91330" providerId="ADAL" clId="{43C029D0-D14D-4444-839A-697BC91C9D28}" dt="2023-02-16T17:45:22.007" v="3" actId="2696"/>
        <pc:sldMkLst>
          <pc:docMk/>
          <pc:sldMk cId="169414640" sldId="287"/>
        </pc:sldMkLst>
      </pc:sldChg>
      <pc:sldChg chg="del">
        <pc:chgData name="Lehardy, Robert Kalani" userId="df30a6f4-d74a-4f05-a67d-f496bcc91330" providerId="ADAL" clId="{43C029D0-D14D-4444-839A-697BC91C9D28}" dt="2023-02-16T17:45:25.588" v="26" actId="2696"/>
        <pc:sldMkLst>
          <pc:docMk/>
          <pc:sldMk cId="3906197862" sldId="299"/>
        </pc:sldMkLst>
      </pc:sldChg>
      <pc:sldChg chg="del">
        <pc:chgData name="Lehardy, Robert Kalani" userId="df30a6f4-d74a-4f05-a67d-f496bcc91330" providerId="ADAL" clId="{43C029D0-D14D-4444-839A-697BC91C9D28}" dt="2023-02-16T17:45:22.024" v="8" actId="2696"/>
        <pc:sldMkLst>
          <pc:docMk/>
          <pc:sldMk cId="819538126" sldId="314"/>
        </pc:sldMkLst>
      </pc:sldChg>
      <pc:sldChg chg="del">
        <pc:chgData name="Lehardy, Robert Kalani" userId="df30a6f4-d74a-4f05-a67d-f496bcc91330" providerId="ADAL" clId="{43C029D0-D14D-4444-839A-697BC91C9D28}" dt="2023-02-16T17:45:22.034" v="12" actId="2696"/>
        <pc:sldMkLst>
          <pc:docMk/>
          <pc:sldMk cId="96445805" sldId="315"/>
        </pc:sldMkLst>
      </pc:sldChg>
      <pc:sldChg chg="del">
        <pc:chgData name="Lehardy, Robert Kalani" userId="df30a6f4-d74a-4f05-a67d-f496bcc91330" providerId="ADAL" clId="{43C029D0-D14D-4444-839A-697BC91C9D28}" dt="2023-02-16T17:45:22.011" v="5" actId="2696"/>
        <pc:sldMkLst>
          <pc:docMk/>
          <pc:sldMk cId="4058712331" sldId="317"/>
        </pc:sldMkLst>
      </pc:sldChg>
      <pc:sldChg chg="del">
        <pc:chgData name="Lehardy, Robert Kalani" userId="df30a6f4-d74a-4f05-a67d-f496bcc91330" providerId="ADAL" clId="{43C029D0-D14D-4444-839A-697BC91C9D28}" dt="2023-02-16T17:45:22.006" v="2" actId="2696"/>
        <pc:sldMkLst>
          <pc:docMk/>
          <pc:sldMk cId="1540523248" sldId="320"/>
        </pc:sldMkLst>
      </pc:sldChg>
      <pc:sldChg chg="del">
        <pc:chgData name="Lehardy, Robert Kalani" userId="df30a6f4-d74a-4f05-a67d-f496bcc91330" providerId="ADAL" clId="{43C029D0-D14D-4444-839A-697BC91C9D28}" dt="2023-02-16T17:45:22.050" v="14" actId="2696"/>
        <pc:sldMkLst>
          <pc:docMk/>
          <pc:sldMk cId="2554169984" sldId="321"/>
        </pc:sldMkLst>
      </pc:sldChg>
      <pc:sldChg chg="del">
        <pc:chgData name="Lehardy, Robert Kalani" userId="df30a6f4-d74a-4f05-a67d-f496bcc91330" providerId="ADAL" clId="{43C029D0-D14D-4444-839A-697BC91C9D28}" dt="2023-02-16T17:45:25.521" v="16" actId="2696"/>
        <pc:sldMkLst>
          <pc:docMk/>
          <pc:sldMk cId="2662656338" sldId="322"/>
        </pc:sldMkLst>
      </pc:sldChg>
      <pc:sldChg chg="del">
        <pc:chgData name="Lehardy, Robert Kalani" userId="df30a6f4-d74a-4f05-a67d-f496bcc91330" providerId="ADAL" clId="{43C029D0-D14D-4444-839A-697BC91C9D28}" dt="2023-02-16T17:45:21.845" v="0" actId="2696"/>
        <pc:sldMkLst>
          <pc:docMk/>
          <pc:sldMk cId="4200407387" sldId="323"/>
        </pc:sldMkLst>
      </pc:sldChg>
      <pc:sldChg chg="del">
        <pc:chgData name="Lehardy, Robert Kalani" userId="df30a6f4-d74a-4f05-a67d-f496bcc91330" providerId="ADAL" clId="{43C029D0-D14D-4444-839A-697BC91C9D28}" dt="2023-02-16T17:45:25.601" v="27" actId="2696"/>
        <pc:sldMkLst>
          <pc:docMk/>
          <pc:sldMk cId="2269325144" sldId="324"/>
        </pc:sldMkLst>
      </pc:sldChg>
      <pc:sldChg chg="del">
        <pc:chgData name="Lehardy, Robert Kalani" userId="df30a6f4-d74a-4f05-a67d-f496bcc91330" providerId="ADAL" clId="{43C029D0-D14D-4444-839A-697BC91C9D28}" dt="2023-02-16T17:45:25.551" v="19" actId="2696"/>
        <pc:sldMkLst>
          <pc:docMk/>
          <pc:sldMk cId="3098223358" sldId="325"/>
        </pc:sldMkLst>
      </pc:sldChg>
      <pc:sldChg chg="del">
        <pc:chgData name="Lehardy, Robert Kalani" userId="df30a6f4-d74a-4f05-a67d-f496bcc91330" providerId="ADAL" clId="{43C029D0-D14D-4444-839A-697BC91C9D28}" dt="2023-02-16T17:45:25.523" v="17" actId="2696"/>
        <pc:sldMkLst>
          <pc:docMk/>
          <pc:sldMk cId="211871895" sldId="327"/>
        </pc:sldMkLst>
      </pc:sldChg>
      <pc:sldChg chg="del">
        <pc:chgData name="Lehardy, Robert Kalani" userId="df30a6f4-d74a-4f05-a67d-f496bcc91330" providerId="ADAL" clId="{43C029D0-D14D-4444-839A-697BC91C9D28}" dt="2023-02-16T17:45:25.582" v="22" actId="2696"/>
        <pc:sldMkLst>
          <pc:docMk/>
          <pc:sldMk cId="683667538" sldId="329"/>
        </pc:sldMkLst>
      </pc:sldChg>
      <pc:sldChg chg="del">
        <pc:chgData name="Lehardy, Robert Kalani" userId="df30a6f4-d74a-4f05-a67d-f496bcc91330" providerId="ADAL" clId="{43C029D0-D14D-4444-839A-697BC91C9D28}" dt="2023-02-16T17:45:25.580" v="21" actId="2696"/>
        <pc:sldMkLst>
          <pc:docMk/>
          <pc:sldMk cId="1795692632" sldId="331"/>
        </pc:sldMkLst>
      </pc:sldChg>
      <pc:sldChg chg="del">
        <pc:chgData name="Lehardy, Robert Kalani" userId="df30a6f4-d74a-4f05-a67d-f496bcc91330" providerId="ADAL" clId="{43C029D0-D14D-4444-839A-697BC91C9D28}" dt="2023-02-16T17:45:25.583" v="23" actId="2696"/>
        <pc:sldMkLst>
          <pc:docMk/>
          <pc:sldMk cId="4113776423" sldId="332"/>
        </pc:sldMkLst>
      </pc:sldChg>
      <pc:sldChg chg="del">
        <pc:chgData name="Lehardy, Robert Kalani" userId="df30a6f4-d74a-4f05-a67d-f496bcc91330" providerId="ADAL" clId="{43C029D0-D14D-4444-839A-697BC91C9D28}" dt="2023-02-16T17:45:25.585" v="24" actId="2696"/>
        <pc:sldMkLst>
          <pc:docMk/>
          <pc:sldMk cId="2763146531" sldId="333"/>
        </pc:sldMkLst>
      </pc:sldChg>
      <pc:sldChg chg="del">
        <pc:chgData name="Lehardy, Robert Kalani" userId="df30a6f4-d74a-4f05-a67d-f496bcc91330" providerId="ADAL" clId="{43C029D0-D14D-4444-839A-697BC91C9D28}" dt="2023-02-16T17:45:25.585" v="25" actId="2696"/>
        <pc:sldMkLst>
          <pc:docMk/>
          <pc:sldMk cId="2141419835" sldId="334"/>
        </pc:sldMkLst>
      </pc:sldChg>
    </pc:docChg>
  </pc:docChgLst>
  <pc:docChgLst>
    <pc:chgData name="Robert Lehardy" userId="df30a6f4-d74a-4f05-a67d-f496bcc91330" providerId="ADAL" clId="{B63C6814-30BE-154E-AC77-5E5BCC8043E1}"/>
    <pc:docChg chg="undo redo custSel addSld delSld modSld addSection delSection">
      <pc:chgData name="Robert Lehardy" userId="df30a6f4-d74a-4f05-a67d-f496bcc91330" providerId="ADAL" clId="{B63C6814-30BE-154E-AC77-5E5BCC8043E1}" dt="2022-12-01T15:09:10.402" v="15525" actId="20577"/>
      <pc:docMkLst>
        <pc:docMk/>
      </pc:docMkLst>
      <pc:sldChg chg="del">
        <pc:chgData name="Robert Lehardy" userId="df30a6f4-d74a-4f05-a67d-f496bcc91330" providerId="ADAL" clId="{B63C6814-30BE-154E-AC77-5E5BCC8043E1}" dt="2022-11-28T15:12:48.921" v="535" actId="2696"/>
        <pc:sldMkLst>
          <pc:docMk/>
          <pc:sldMk cId="685403219" sldId="263"/>
        </pc:sldMkLst>
      </pc:sldChg>
      <pc:sldChg chg="del">
        <pc:chgData name="Robert Lehardy" userId="df30a6f4-d74a-4f05-a67d-f496bcc91330" providerId="ADAL" clId="{B63C6814-30BE-154E-AC77-5E5BCC8043E1}" dt="2022-11-28T15:13:20.676" v="537" actId="2696"/>
        <pc:sldMkLst>
          <pc:docMk/>
          <pc:sldMk cId="2576924292" sldId="264"/>
        </pc:sldMkLst>
      </pc:sldChg>
      <pc:sldChg chg="addSp delSp modSp mod modAnim modNotesTx">
        <pc:chgData name="Robert Lehardy" userId="df30a6f4-d74a-4f05-a67d-f496bcc91330" providerId="ADAL" clId="{B63C6814-30BE-154E-AC77-5E5BCC8043E1}" dt="2022-12-01T12:29:52.148" v="11736" actId="20577"/>
        <pc:sldMkLst>
          <pc:docMk/>
          <pc:sldMk cId="1211775133" sldId="267"/>
        </pc:sldMkLst>
        <pc:spChg chg="del mod">
          <ac:chgData name="Robert Lehardy" userId="df30a6f4-d74a-4f05-a67d-f496bcc91330" providerId="ADAL" clId="{B63C6814-30BE-154E-AC77-5E5BCC8043E1}" dt="2022-11-28T15:14:26.222" v="555" actId="478"/>
          <ac:spMkLst>
            <pc:docMk/>
            <pc:sldMk cId="1211775133" sldId="267"/>
            <ac:spMk id="2" creationId="{00000000-0000-0000-0000-000000000000}"/>
          </ac:spMkLst>
        </pc:spChg>
        <pc:spChg chg="add del mod">
          <ac:chgData name="Robert Lehardy" userId="df30a6f4-d74a-4f05-a67d-f496bcc91330" providerId="ADAL" clId="{B63C6814-30BE-154E-AC77-5E5BCC8043E1}" dt="2022-11-28T15:14:28.807" v="556" actId="478"/>
          <ac:spMkLst>
            <pc:docMk/>
            <pc:sldMk cId="1211775133" sldId="267"/>
            <ac:spMk id="4" creationId="{F784BDE2-F7FE-F404-89D5-0994FD58B744}"/>
          </ac:spMkLst>
        </pc:spChg>
        <pc:spChg chg="add mod">
          <ac:chgData name="Robert Lehardy" userId="df30a6f4-d74a-4f05-a67d-f496bcc91330" providerId="ADAL" clId="{B63C6814-30BE-154E-AC77-5E5BCC8043E1}" dt="2022-11-28T15:14:33.539" v="569" actId="20577"/>
          <ac:spMkLst>
            <pc:docMk/>
            <pc:sldMk cId="1211775133" sldId="267"/>
            <ac:spMk id="5" creationId="{6ACD1D9B-E928-50FB-E364-D3F4804651F6}"/>
          </ac:spMkLst>
        </pc:spChg>
        <pc:graphicFrameChg chg="mod">
          <ac:chgData name="Robert Lehardy" userId="df30a6f4-d74a-4f05-a67d-f496bcc91330" providerId="ADAL" clId="{B63C6814-30BE-154E-AC77-5E5BCC8043E1}" dt="2022-11-30T16:15:19.649" v="8865" actId="20577"/>
          <ac:graphicFrameMkLst>
            <pc:docMk/>
            <pc:sldMk cId="1211775133" sldId="267"/>
            <ac:graphicFrameMk id="6" creationId="{73A95E15-50D3-B46C-A2C0-F30F95B2F1AC}"/>
          </ac:graphicFrameMkLst>
        </pc:graphicFrameChg>
      </pc:sldChg>
      <pc:sldChg chg="modSp mod modAnim modNotesTx">
        <pc:chgData name="Robert Lehardy" userId="df30a6f4-d74a-4f05-a67d-f496bcc91330" providerId="ADAL" clId="{B63C6814-30BE-154E-AC77-5E5BCC8043E1}" dt="2022-11-30T16:12:41.161" v="8494" actId="20577"/>
        <pc:sldMkLst>
          <pc:docMk/>
          <pc:sldMk cId="42120747" sldId="271"/>
        </pc:sldMkLst>
        <pc:spChg chg="mod">
          <ac:chgData name="Robert Lehardy" userId="df30a6f4-d74a-4f05-a67d-f496bcc91330" providerId="ADAL" clId="{B63C6814-30BE-154E-AC77-5E5BCC8043E1}" dt="2022-11-28T14:54:21.519" v="264" actId="20577"/>
          <ac:spMkLst>
            <pc:docMk/>
            <pc:sldMk cId="42120747" sldId="271"/>
            <ac:spMk id="2" creationId="{00000000-0000-0000-0000-000000000000}"/>
          </ac:spMkLst>
        </pc:spChg>
        <pc:graphicFrameChg chg="mod">
          <ac:chgData name="Robert Lehardy" userId="df30a6f4-d74a-4f05-a67d-f496bcc91330" providerId="ADAL" clId="{B63C6814-30BE-154E-AC77-5E5BCC8043E1}" dt="2022-11-28T15:02:25.921" v="372" actId="20577"/>
          <ac:graphicFrameMkLst>
            <pc:docMk/>
            <pc:sldMk cId="42120747" sldId="271"/>
            <ac:graphicFrameMk id="6" creationId="{0FDEA129-046D-8ABF-1E08-EB15620C1A2B}"/>
          </ac:graphicFrameMkLst>
        </pc:graphicFrameChg>
      </pc:sldChg>
      <pc:sldChg chg="modSp mod modAnim modNotesTx">
        <pc:chgData name="Robert Lehardy" userId="df30a6f4-d74a-4f05-a67d-f496bcc91330" providerId="ADAL" clId="{B63C6814-30BE-154E-AC77-5E5BCC8043E1}" dt="2022-11-30T16:00:53.890" v="7433" actId="20577"/>
        <pc:sldMkLst>
          <pc:docMk/>
          <pc:sldMk cId="918834222" sldId="272"/>
        </pc:sldMkLst>
        <pc:spChg chg="mod">
          <ac:chgData name="Robert Lehardy" userId="df30a6f4-d74a-4f05-a67d-f496bcc91330" providerId="ADAL" clId="{B63C6814-30BE-154E-AC77-5E5BCC8043E1}" dt="2022-11-28T14:54:27.868" v="265" actId="20577"/>
          <ac:spMkLst>
            <pc:docMk/>
            <pc:sldMk cId="918834222" sldId="272"/>
            <ac:spMk id="2" creationId="{00000000-0000-0000-0000-000000000000}"/>
          </ac:spMkLst>
        </pc:spChg>
        <pc:graphicFrameChg chg="mod">
          <ac:chgData name="Robert Lehardy" userId="df30a6f4-d74a-4f05-a67d-f496bcc91330" providerId="ADAL" clId="{B63C6814-30BE-154E-AC77-5E5BCC8043E1}" dt="2022-11-28T15:03:19.857" v="376" actId="20577"/>
          <ac:graphicFrameMkLst>
            <pc:docMk/>
            <pc:sldMk cId="918834222" sldId="272"/>
            <ac:graphicFrameMk id="9" creationId="{1AFCC9E2-3B61-FA89-F815-20EE6BF4B932}"/>
          </ac:graphicFrameMkLst>
        </pc:graphicFrameChg>
      </pc:sldChg>
      <pc:sldChg chg="addSp delSp modSp mod modAnim modNotesTx">
        <pc:chgData name="Robert Lehardy" userId="df30a6f4-d74a-4f05-a67d-f496bcc91330" providerId="ADAL" clId="{B63C6814-30BE-154E-AC77-5E5BCC8043E1}" dt="2022-12-01T15:09:10.402" v="15525" actId="20577"/>
        <pc:sldMkLst>
          <pc:docMk/>
          <pc:sldMk cId="223171503" sldId="274"/>
        </pc:sldMkLst>
        <pc:spChg chg="mod">
          <ac:chgData name="Robert Lehardy" userId="df30a6f4-d74a-4f05-a67d-f496bcc91330" providerId="ADAL" clId="{B63C6814-30BE-154E-AC77-5E5BCC8043E1}" dt="2022-11-28T16:52:02.555" v="1386" actId="20577"/>
          <ac:spMkLst>
            <pc:docMk/>
            <pc:sldMk cId="223171503" sldId="274"/>
            <ac:spMk id="2" creationId="{00000000-0000-0000-0000-000000000000}"/>
          </ac:spMkLst>
        </pc:spChg>
        <pc:spChg chg="del mod">
          <ac:chgData name="Robert Lehardy" userId="df30a6f4-d74a-4f05-a67d-f496bcc91330" providerId="ADAL" clId="{B63C6814-30BE-154E-AC77-5E5BCC8043E1}" dt="2022-11-28T15:17:16.887" v="653" actId="478"/>
          <ac:spMkLst>
            <pc:docMk/>
            <pc:sldMk cId="223171503" sldId="274"/>
            <ac:spMk id="5" creationId="{ACD7CAE5-D145-A5DC-25E0-7A100B8D4275}"/>
          </ac:spMkLst>
        </pc:spChg>
        <pc:spChg chg="del mod">
          <ac:chgData name="Robert Lehardy" userId="df30a6f4-d74a-4f05-a67d-f496bcc91330" providerId="ADAL" clId="{B63C6814-30BE-154E-AC77-5E5BCC8043E1}" dt="2022-11-28T15:21:55.699" v="831" actId="478"/>
          <ac:spMkLst>
            <pc:docMk/>
            <pc:sldMk cId="223171503" sldId="274"/>
            <ac:spMk id="6" creationId="{C8793471-28C7-DAC6-4458-D9D594C2AAFF}"/>
          </ac:spMkLst>
        </pc:spChg>
        <pc:spChg chg="del mod">
          <ac:chgData name="Robert Lehardy" userId="df30a6f4-d74a-4f05-a67d-f496bcc91330" providerId="ADAL" clId="{B63C6814-30BE-154E-AC77-5E5BCC8043E1}" dt="2022-11-28T15:21:54.099" v="830" actId="478"/>
          <ac:spMkLst>
            <pc:docMk/>
            <pc:sldMk cId="223171503" sldId="274"/>
            <ac:spMk id="7" creationId="{EC28A256-B7AD-53C7-46ED-FFE17D7679A5}"/>
          </ac:spMkLst>
        </pc:spChg>
        <pc:spChg chg="del mod">
          <ac:chgData name="Robert Lehardy" userId="df30a6f4-d74a-4f05-a67d-f496bcc91330" providerId="ADAL" clId="{B63C6814-30BE-154E-AC77-5E5BCC8043E1}" dt="2022-11-28T15:21:55.699" v="831" actId="478"/>
          <ac:spMkLst>
            <pc:docMk/>
            <pc:sldMk cId="223171503" sldId="274"/>
            <ac:spMk id="8" creationId="{AA46D6D2-AEE1-03FB-2BDF-1D445181589E}"/>
          </ac:spMkLst>
        </pc:spChg>
        <pc:spChg chg="del mod">
          <ac:chgData name="Robert Lehardy" userId="df30a6f4-d74a-4f05-a67d-f496bcc91330" providerId="ADAL" clId="{B63C6814-30BE-154E-AC77-5E5BCC8043E1}" dt="2022-11-28T15:21:54.099" v="830" actId="478"/>
          <ac:spMkLst>
            <pc:docMk/>
            <pc:sldMk cId="223171503" sldId="274"/>
            <ac:spMk id="9" creationId="{C9A8C4E1-A9E2-B99C-AA4E-60284C75E52E}"/>
          </ac:spMkLst>
        </pc:spChg>
        <pc:spChg chg="del mod">
          <ac:chgData name="Robert Lehardy" userId="df30a6f4-d74a-4f05-a67d-f496bcc91330" providerId="ADAL" clId="{B63C6814-30BE-154E-AC77-5E5BCC8043E1}" dt="2022-11-28T15:21:54.099" v="830" actId="478"/>
          <ac:spMkLst>
            <pc:docMk/>
            <pc:sldMk cId="223171503" sldId="274"/>
            <ac:spMk id="10" creationId="{CCC9E4E9-9B03-3A9C-60CE-1E9E334AACC6}"/>
          </ac:spMkLst>
        </pc:spChg>
        <pc:graphicFrameChg chg="add del mod modGraphic">
          <ac:chgData name="Robert Lehardy" userId="df30a6f4-d74a-4f05-a67d-f496bcc91330" providerId="ADAL" clId="{B63C6814-30BE-154E-AC77-5E5BCC8043E1}" dt="2022-11-28T15:21:52.122" v="829" actId="21"/>
          <ac:graphicFrameMkLst>
            <pc:docMk/>
            <pc:sldMk cId="223171503" sldId="274"/>
            <ac:graphicFrameMk id="3" creationId="{AC8C5E98-5CD4-69FE-EAA5-7FBB61034BC6}"/>
          </ac:graphicFrameMkLst>
        </pc:graphicFrameChg>
        <pc:graphicFrameChg chg="add mod">
          <ac:chgData name="Robert Lehardy" userId="df30a6f4-d74a-4f05-a67d-f496bcc91330" providerId="ADAL" clId="{B63C6814-30BE-154E-AC77-5E5BCC8043E1}" dt="2022-11-28T15:33:16.508" v="1005" actId="11530"/>
          <ac:graphicFrameMkLst>
            <pc:docMk/>
            <pc:sldMk cId="223171503" sldId="274"/>
            <ac:graphicFrameMk id="4" creationId="{058D99C0-E058-A7C0-AA5D-946A3E23B3B2}"/>
          </ac:graphicFrameMkLst>
        </pc:graphicFrameChg>
        <pc:cxnChg chg="del mod">
          <ac:chgData name="Robert Lehardy" userId="df30a6f4-d74a-4f05-a67d-f496bcc91330" providerId="ADAL" clId="{B63C6814-30BE-154E-AC77-5E5BCC8043E1}" dt="2022-11-28T15:17:17.878" v="654" actId="478"/>
          <ac:cxnSpMkLst>
            <pc:docMk/>
            <pc:sldMk cId="223171503" sldId="274"/>
            <ac:cxnSpMk id="13" creationId="{B7FE556A-E1DB-3140-7E8B-76B3567D2D3F}"/>
          </ac:cxnSpMkLst>
        </pc:cxnChg>
        <pc:cxnChg chg="del mod">
          <ac:chgData name="Robert Lehardy" userId="df30a6f4-d74a-4f05-a67d-f496bcc91330" providerId="ADAL" clId="{B63C6814-30BE-154E-AC77-5E5BCC8043E1}" dt="2022-11-28T15:21:54.099" v="830" actId="478"/>
          <ac:cxnSpMkLst>
            <pc:docMk/>
            <pc:sldMk cId="223171503" sldId="274"/>
            <ac:cxnSpMk id="15" creationId="{902B44FB-9EE8-1CEF-ECC5-9F103A9BC8EA}"/>
          </ac:cxnSpMkLst>
        </pc:cxnChg>
        <pc:cxnChg chg="del mod">
          <ac:chgData name="Robert Lehardy" userId="df30a6f4-d74a-4f05-a67d-f496bcc91330" providerId="ADAL" clId="{B63C6814-30BE-154E-AC77-5E5BCC8043E1}" dt="2022-11-28T15:21:54.099" v="830" actId="478"/>
          <ac:cxnSpMkLst>
            <pc:docMk/>
            <pc:sldMk cId="223171503" sldId="274"/>
            <ac:cxnSpMk id="17" creationId="{9365EE7F-2393-16CD-6840-78EE0FFC321F}"/>
          </ac:cxnSpMkLst>
        </pc:cxnChg>
        <pc:cxnChg chg="del mod">
          <ac:chgData name="Robert Lehardy" userId="df30a6f4-d74a-4f05-a67d-f496bcc91330" providerId="ADAL" clId="{B63C6814-30BE-154E-AC77-5E5BCC8043E1}" dt="2022-11-28T15:21:54.099" v="830" actId="478"/>
          <ac:cxnSpMkLst>
            <pc:docMk/>
            <pc:sldMk cId="223171503" sldId="274"/>
            <ac:cxnSpMk id="19" creationId="{280F12FC-DD24-1BEC-2441-BAF4E0B4E060}"/>
          </ac:cxnSpMkLst>
        </pc:cxnChg>
        <pc:cxnChg chg="del mod">
          <ac:chgData name="Robert Lehardy" userId="df30a6f4-d74a-4f05-a67d-f496bcc91330" providerId="ADAL" clId="{B63C6814-30BE-154E-AC77-5E5BCC8043E1}" dt="2022-11-28T15:21:54.099" v="830" actId="478"/>
          <ac:cxnSpMkLst>
            <pc:docMk/>
            <pc:sldMk cId="223171503" sldId="274"/>
            <ac:cxnSpMk id="21" creationId="{E21BA016-A86B-1A51-537B-4BD6DBD1DC63}"/>
          </ac:cxnSpMkLst>
        </pc:cxnChg>
      </pc:sldChg>
      <pc:sldChg chg="modSp mod modAnim modNotesTx">
        <pc:chgData name="Robert Lehardy" userId="df30a6f4-d74a-4f05-a67d-f496bcc91330" providerId="ADAL" clId="{B63C6814-30BE-154E-AC77-5E5BCC8043E1}" dt="2022-12-01T15:09:03.344" v="15524" actId="20577"/>
        <pc:sldMkLst>
          <pc:docMk/>
          <pc:sldMk cId="3314049941" sldId="275"/>
        </pc:sldMkLst>
        <pc:spChg chg="mod">
          <ac:chgData name="Robert Lehardy" userId="df30a6f4-d74a-4f05-a67d-f496bcc91330" providerId="ADAL" clId="{B63C6814-30BE-154E-AC77-5E5BCC8043E1}" dt="2022-11-28T15:31:55.823" v="985" actId="20577"/>
          <ac:spMkLst>
            <pc:docMk/>
            <pc:sldMk cId="3314049941" sldId="275"/>
            <ac:spMk id="2" creationId="{00000000-0000-0000-0000-000000000000}"/>
          </ac:spMkLst>
        </pc:spChg>
        <pc:graphicFrameChg chg="mod">
          <ac:chgData name="Robert Lehardy" userId="df30a6f4-d74a-4f05-a67d-f496bcc91330" providerId="ADAL" clId="{B63C6814-30BE-154E-AC77-5E5BCC8043E1}" dt="2022-12-01T13:23:27.418" v="15522" actId="255"/>
          <ac:graphicFrameMkLst>
            <pc:docMk/>
            <pc:sldMk cId="3314049941" sldId="275"/>
            <ac:graphicFrameMk id="7" creationId="{C79E4844-0586-BDF6-7581-81E2F03645F1}"/>
          </ac:graphicFrameMkLst>
        </pc:graphicFrameChg>
      </pc:sldChg>
      <pc:sldChg chg="addSp delSp modSp mod modAnim modNotesTx">
        <pc:chgData name="Robert Lehardy" userId="df30a6f4-d74a-4f05-a67d-f496bcc91330" providerId="ADAL" clId="{B63C6814-30BE-154E-AC77-5E5BCC8043E1}" dt="2022-12-01T12:28:26.178" v="11637" actId="20577"/>
        <pc:sldMkLst>
          <pc:docMk/>
          <pc:sldMk cId="3463153776" sldId="276"/>
        </pc:sldMkLst>
        <pc:spChg chg="del mod">
          <ac:chgData name="Robert Lehardy" userId="df30a6f4-d74a-4f05-a67d-f496bcc91330" providerId="ADAL" clId="{B63C6814-30BE-154E-AC77-5E5BCC8043E1}" dt="2022-11-28T15:14:43.631" v="570" actId="478"/>
          <ac:spMkLst>
            <pc:docMk/>
            <pc:sldMk cId="3463153776" sldId="276"/>
            <ac:spMk id="2" creationId="{00000000-0000-0000-0000-000000000000}"/>
          </ac:spMkLst>
        </pc:spChg>
        <pc:spChg chg="add del mod">
          <ac:chgData name="Robert Lehardy" userId="df30a6f4-d74a-4f05-a67d-f496bcc91330" providerId="ADAL" clId="{B63C6814-30BE-154E-AC77-5E5BCC8043E1}" dt="2022-11-28T15:14:46.541" v="571" actId="478"/>
          <ac:spMkLst>
            <pc:docMk/>
            <pc:sldMk cId="3463153776" sldId="276"/>
            <ac:spMk id="4" creationId="{A563F084-D958-CEAD-04A3-47772FB68342}"/>
          </ac:spMkLst>
        </pc:spChg>
        <pc:spChg chg="add mod">
          <ac:chgData name="Robert Lehardy" userId="df30a6f4-d74a-4f05-a67d-f496bcc91330" providerId="ADAL" clId="{B63C6814-30BE-154E-AC77-5E5BCC8043E1}" dt="2022-11-28T15:14:50.857" v="593" actId="20577"/>
          <ac:spMkLst>
            <pc:docMk/>
            <pc:sldMk cId="3463153776" sldId="276"/>
            <ac:spMk id="5" creationId="{10066E96-76C9-8209-9D42-59EC0A54C157}"/>
          </ac:spMkLst>
        </pc:spChg>
        <pc:graphicFrameChg chg="mod">
          <ac:chgData name="Robert Lehardy" userId="df30a6f4-d74a-4f05-a67d-f496bcc91330" providerId="ADAL" clId="{B63C6814-30BE-154E-AC77-5E5BCC8043E1}" dt="2022-11-30T16:21:08.589" v="8899" actId="14100"/>
          <ac:graphicFrameMkLst>
            <pc:docMk/>
            <pc:sldMk cId="3463153776" sldId="276"/>
            <ac:graphicFrameMk id="8" creationId="{263A788D-45BA-C025-710C-7B431688A85F}"/>
          </ac:graphicFrameMkLst>
        </pc:graphicFrameChg>
      </pc:sldChg>
      <pc:sldChg chg="modSp mod modAnim modNotesTx">
        <pc:chgData name="Robert Lehardy" userId="df30a6f4-d74a-4f05-a67d-f496bcc91330" providerId="ADAL" clId="{B63C6814-30BE-154E-AC77-5E5BCC8043E1}" dt="2022-11-30T15:58:41.278" v="6868" actId="20577"/>
        <pc:sldMkLst>
          <pc:docMk/>
          <pc:sldMk cId="1302685171" sldId="277"/>
        </pc:sldMkLst>
        <pc:spChg chg="mod">
          <ac:chgData name="Robert Lehardy" userId="df30a6f4-d74a-4f05-a67d-f496bcc91330" providerId="ADAL" clId="{B63C6814-30BE-154E-AC77-5E5BCC8043E1}" dt="2022-11-28T14:54:02.116" v="250" actId="20577"/>
          <ac:spMkLst>
            <pc:docMk/>
            <pc:sldMk cId="1302685171" sldId="277"/>
            <ac:spMk id="2" creationId="{00000000-0000-0000-0000-000000000000}"/>
          </ac:spMkLst>
        </pc:spChg>
        <pc:graphicFrameChg chg="mod">
          <ac:chgData name="Robert Lehardy" userId="df30a6f4-d74a-4f05-a67d-f496bcc91330" providerId="ADAL" clId="{B63C6814-30BE-154E-AC77-5E5BCC8043E1}" dt="2022-11-30T15:50:27.228" v="5445" actId="20577"/>
          <ac:graphicFrameMkLst>
            <pc:docMk/>
            <pc:sldMk cId="1302685171" sldId="277"/>
            <ac:graphicFrameMk id="10" creationId="{5B811A57-C664-A8A1-7854-09541E858536}"/>
          </ac:graphicFrameMkLst>
        </pc:graphicFrameChg>
      </pc:sldChg>
      <pc:sldChg chg="modSp mod modAnim modNotesTx">
        <pc:chgData name="Robert Lehardy" userId="df30a6f4-d74a-4f05-a67d-f496bcc91330" providerId="ADAL" clId="{B63C6814-30BE-154E-AC77-5E5BCC8043E1}" dt="2022-11-30T16:12:00.400" v="8486" actId="20577"/>
        <pc:sldMkLst>
          <pc:docMk/>
          <pc:sldMk cId="1241700128" sldId="278"/>
        </pc:sldMkLst>
        <pc:spChg chg="mod">
          <ac:chgData name="Robert Lehardy" userId="df30a6f4-d74a-4f05-a67d-f496bcc91330" providerId="ADAL" clId="{B63C6814-30BE-154E-AC77-5E5BCC8043E1}" dt="2022-11-28T15:14:04.988" v="554" actId="20577"/>
          <ac:spMkLst>
            <pc:docMk/>
            <pc:sldMk cId="1241700128" sldId="278"/>
            <ac:spMk id="2" creationId="{00000000-0000-0000-0000-000000000000}"/>
          </ac:spMkLst>
        </pc:spChg>
        <pc:graphicFrameChg chg="mod">
          <ac:chgData name="Robert Lehardy" userId="df30a6f4-d74a-4f05-a67d-f496bcc91330" providerId="ADAL" clId="{B63C6814-30BE-154E-AC77-5E5BCC8043E1}" dt="2022-11-28T17:49:18.739" v="2015"/>
          <ac:graphicFrameMkLst>
            <pc:docMk/>
            <pc:sldMk cId="1241700128" sldId="278"/>
            <ac:graphicFrameMk id="4" creationId="{23EAD130-5ECA-BCFC-39E4-5FB1DF524980}"/>
          </ac:graphicFrameMkLst>
        </pc:graphicFrameChg>
      </pc:sldChg>
      <pc:sldChg chg="addSp delSp modSp mod addAnim delAnim modAnim delCm modNotesTx">
        <pc:chgData name="Robert Lehardy" userId="df30a6f4-d74a-4f05-a67d-f496bcc91330" providerId="ADAL" clId="{B63C6814-30BE-154E-AC77-5E5BCC8043E1}" dt="2022-12-01T13:11:15.541" v="14216" actId="20577"/>
        <pc:sldMkLst>
          <pc:docMk/>
          <pc:sldMk cId="3142621076" sldId="279"/>
        </pc:sldMkLst>
        <pc:spChg chg="mod">
          <ac:chgData name="Robert Lehardy" userId="df30a6f4-d74a-4f05-a67d-f496bcc91330" providerId="ADAL" clId="{B63C6814-30BE-154E-AC77-5E5BCC8043E1}" dt="2022-11-28T15:13:56.071" v="541" actId="20577"/>
          <ac:spMkLst>
            <pc:docMk/>
            <pc:sldMk cId="3142621076" sldId="279"/>
            <ac:spMk id="2" creationId="{00000000-0000-0000-0000-000000000000}"/>
          </ac:spMkLst>
        </pc:spChg>
        <pc:graphicFrameChg chg="mod">
          <ac:chgData name="Robert Lehardy" userId="df30a6f4-d74a-4f05-a67d-f496bcc91330" providerId="ADAL" clId="{B63C6814-30BE-154E-AC77-5E5BCC8043E1}" dt="2022-12-01T12:50:07.752" v="12180"/>
          <ac:graphicFrameMkLst>
            <pc:docMk/>
            <pc:sldMk cId="3142621076" sldId="279"/>
            <ac:graphicFrameMk id="6" creationId="{575A2415-FA5A-0321-6FB8-694C33DFBA87}"/>
          </ac:graphicFrameMkLst>
        </pc:graphicFrameChg>
        <pc:cxnChg chg="add del mod">
          <ac:chgData name="Robert Lehardy" userId="df30a6f4-d74a-4f05-a67d-f496bcc91330" providerId="ADAL" clId="{B63C6814-30BE-154E-AC77-5E5BCC8043E1}" dt="2022-12-01T12:38:23.106" v="12073" actId="478"/>
          <ac:cxnSpMkLst>
            <pc:docMk/>
            <pc:sldMk cId="3142621076" sldId="279"/>
            <ac:cxnSpMk id="4" creationId="{AA4F2DE1-4CD4-FAA4-2707-F4E3DD36E8B9}"/>
          </ac:cxnSpMkLst>
        </pc:cxnChg>
      </pc:sldChg>
      <pc:sldChg chg="modSp add del mod modNotesTx">
        <pc:chgData name="Robert Lehardy" userId="df30a6f4-d74a-4f05-a67d-f496bcc91330" providerId="ADAL" clId="{B63C6814-30BE-154E-AC77-5E5BCC8043E1}" dt="2022-11-28T15:49:22.878" v="1248" actId="2696"/>
        <pc:sldMkLst>
          <pc:docMk/>
          <pc:sldMk cId="1939339476" sldId="280"/>
        </pc:sldMkLst>
        <pc:spChg chg="mod">
          <ac:chgData name="Robert Lehardy" userId="df30a6f4-d74a-4f05-a67d-f496bcc91330" providerId="ADAL" clId="{B63C6814-30BE-154E-AC77-5E5BCC8043E1}" dt="2022-11-28T15:16:26.143" v="642" actId="20577"/>
          <ac:spMkLst>
            <pc:docMk/>
            <pc:sldMk cId="1939339476" sldId="280"/>
            <ac:spMk id="2" creationId="{00000000-0000-0000-0000-000000000000}"/>
          </ac:spMkLst>
        </pc:spChg>
        <pc:graphicFrameChg chg="mod">
          <ac:chgData name="Robert Lehardy" userId="df30a6f4-d74a-4f05-a67d-f496bcc91330" providerId="ADAL" clId="{B63C6814-30BE-154E-AC77-5E5BCC8043E1}" dt="2022-11-28T15:34:08.336" v="1010"/>
          <ac:graphicFrameMkLst>
            <pc:docMk/>
            <pc:sldMk cId="1939339476" sldId="280"/>
            <ac:graphicFrameMk id="7" creationId="{AC989927-CF5E-0469-C167-0FDC86BEBC15}"/>
          </ac:graphicFrameMkLst>
        </pc:graphicFrameChg>
      </pc:sldChg>
      <pc:sldChg chg="addSp delSp modSp add mod modAnim modNotesTx">
        <pc:chgData name="Robert Lehardy" userId="df30a6f4-d74a-4f05-a67d-f496bcc91330" providerId="ADAL" clId="{B63C6814-30BE-154E-AC77-5E5BCC8043E1}" dt="2022-12-01T13:09:45.004" v="14055" actId="20577"/>
        <pc:sldMkLst>
          <pc:docMk/>
          <pc:sldMk cId="3784535036" sldId="281"/>
        </pc:sldMkLst>
        <pc:spChg chg="mod">
          <ac:chgData name="Robert Lehardy" userId="df30a6f4-d74a-4f05-a67d-f496bcc91330" providerId="ADAL" clId="{B63C6814-30BE-154E-AC77-5E5BCC8043E1}" dt="2022-12-01T12:54:51.496" v="12528" actId="20577"/>
          <ac:spMkLst>
            <pc:docMk/>
            <pc:sldMk cId="3784535036" sldId="281"/>
            <ac:spMk id="2" creationId="{00000000-0000-0000-0000-000000000000}"/>
          </ac:spMkLst>
        </pc:spChg>
        <pc:spChg chg="add del mod">
          <ac:chgData name="Robert Lehardy" userId="df30a6f4-d74a-4f05-a67d-f496bcc91330" providerId="ADAL" clId="{B63C6814-30BE-154E-AC77-5E5BCC8043E1}" dt="2022-11-28T15:41:32.898" v="1133"/>
          <ac:spMkLst>
            <pc:docMk/>
            <pc:sldMk cId="3784535036" sldId="281"/>
            <ac:spMk id="4" creationId="{81AB8B58-896F-0BF5-0D71-9F77175798C7}"/>
          </ac:spMkLst>
        </pc:spChg>
        <pc:spChg chg="add del mod">
          <ac:chgData name="Robert Lehardy" userId="df30a6f4-d74a-4f05-a67d-f496bcc91330" providerId="ADAL" clId="{B63C6814-30BE-154E-AC77-5E5BCC8043E1}" dt="2022-11-28T15:46:57.229" v="1214" actId="21"/>
          <ac:spMkLst>
            <pc:docMk/>
            <pc:sldMk cId="3784535036" sldId="281"/>
            <ac:spMk id="5" creationId="{F2F0A4FF-6B8C-5833-BF32-6CA06B761821}"/>
          </ac:spMkLst>
        </pc:spChg>
        <pc:spChg chg="add mod">
          <ac:chgData name="Robert Lehardy" userId="df30a6f4-d74a-4f05-a67d-f496bcc91330" providerId="ADAL" clId="{B63C6814-30BE-154E-AC77-5E5BCC8043E1}" dt="2022-11-28T15:48:33.444" v="1238" actId="1076"/>
          <ac:spMkLst>
            <pc:docMk/>
            <pc:sldMk cId="3784535036" sldId="281"/>
            <ac:spMk id="6" creationId="{E5554640-D277-C18E-1370-536257ED31DE}"/>
          </ac:spMkLst>
        </pc:spChg>
        <pc:spChg chg="del">
          <ac:chgData name="Robert Lehardy" userId="df30a6f4-d74a-4f05-a67d-f496bcc91330" providerId="ADAL" clId="{B63C6814-30BE-154E-AC77-5E5BCC8043E1}" dt="2022-11-28T15:36:34.448" v="1045" actId="478"/>
          <ac:spMkLst>
            <pc:docMk/>
            <pc:sldMk cId="3784535036" sldId="281"/>
            <ac:spMk id="16" creationId="{25751D2D-2C9D-4D92-2162-72C3C356F1DC}"/>
          </ac:spMkLst>
        </pc:spChg>
        <pc:graphicFrameChg chg="add mod modGraphic">
          <ac:chgData name="Robert Lehardy" userId="df30a6f4-d74a-4f05-a67d-f496bcc91330" providerId="ADAL" clId="{B63C6814-30BE-154E-AC77-5E5BCC8043E1}" dt="2022-11-28T15:51:00.906" v="1308" actId="692"/>
          <ac:graphicFrameMkLst>
            <pc:docMk/>
            <pc:sldMk cId="3784535036" sldId="281"/>
            <ac:graphicFrameMk id="3" creationId="{4F93A74B-F5F2-1441-049A-1B3B15D391C1}"/>
          </ac:graphicFrameMkLst>
        </pc:graphicFrameChg>
        <pc:graphicFrameChg chg="mod">
          <ac:chgData name="Robert Lehardy" userId="df30a6f4-d74a-4f05-a67d-f496bcc91330" providerId="ADAL" clId="{B63C6814-30BE-154E-AC77-5E5BCC8043E1}" dt="2022-12-01T13:04:31.623" v="13533" actId="20577"/>
          <ac:graphicFrameMkLst>
            <pc:docMk/>
            <pc:sldMk cId="3784535036" sldId="281"/>
            <ac:graphicFrameMk id="7" creationId="{AC989927-CF5E-0469-C167-0FDC86BEBC15}"/>
          </ac:graphicFrameMkLst>
        </pc:graphicFrameChg>
        <pc:graphicFrameChg chg="del mod">
          <ac:chgData name="Robert Lehardy" userId="df30a6f4-d74a-4f05-a67d-f496bcc91330" providerId="ADAL" clId="{B63C6814-30BE-154E-AC77-5E5BCC8043E1}" dt="2022-11-28T15:36:33.328" v="1044" actId="478"/>
          <ac:graphicFrameMkLst>
            <pc:docMk/>
            <pc:sldMk cId="3784535036" sldId="281"/>
            <ac:graphicFrameMk id="13" creationId="{C3EBA5FB-55F2-73FC-4914-D5AFF212F798}"/>
          </ac:graphicFrameMkLst>
        </pc:graphicFrameChg>
        <pc:cxnChg chg="del">
          <ac:chgData name="Robert Lehardy" userId="df30a6f4-d74a-4f05-a67d-f496bcc91330" providerId="ADAL" clId="{B63C6814-30BE-154E-AC77-5E5BCC8043E1}" dt="2022-11-28T15:36:26.769" v="1040" actId="478"/>
          <ac:cxnSpMkLst>
            <pc:docMk/>
            <pc:sldMk cId="3784535036" sldId="281"/>
            <ac:cxnSpMk id="18" creationId="{A901A514-950D-0D2F-608E-C171298A2CEF}"/>
          </ac:cxnSpMkLst>
        </pc:cxnChg>
        <pc:cxnChg chg="del">
          <ac:chgData name="Robert Lehardy" userId="df30a6f4-d74a-4f05-a67d-f496bcc91330" providerId="ADAL" clId="{B63C6814-30BE-154E-AC77-5E5BCC8043E1}" dt="2022-11-28T15:36:27.633" v="1041" actId="478"/>
          <ac:cxnSpMkLst>
            <pc:docMk/>
            <pc:sldMk cId="3784535036" sldId="281"/>
            <ac:cxnSpMk id="20" creationId="{6430743F-1408-190A-F553-DB767EA2002E}"/>
          </ac:cxnSpMkLst>
        </pc:cxnChg>
        <pc:cxnChg chg="del">
          <ac:chgData name="Robert Lehardy" userId="df30a6f4-d74a-4f05-a67d-f496bcc91330" providerId="ADAL" clId="{B63C6814-30BE-154E-AC77-5E5BCC8043E1}" dt="2022-11-28T15:36:28.334" v="1042" actId="478"/>
          <ac:cxnSpMkLst>
            <pc:docMk/>
            <pc:sldMk cId="3784535036" sldId="281"/>
            <ac:cxnSpMk id="22" creationId="{7745CEA5-D7F0-645C-E1A6-0BD95072EEA2}"/>
          </ac:cxnSpMkLst>
        </pc:cxnChg>
        <pc:cxnChg chg="del">
          <ac:chgData name="Robert Lehardy" userId="df30a6f4-d74a-4f05-a67d-f496bcc91330" providerId="ADAL" clId="{B63C6814-30BE-154E-AC77-5E5BCC8043E1}" dt="2022-11-28T15:36:29.115" v="1043" actId="478"/>
          <ac:cxnSpMkLst>
            <pc:docMk/>
            <pc:sldMk cId="3784535036" sldId="281"/>
            <ac:cxnSpMk id="24" creationId="{E02F7B12-49A7-B27C-5595-FE7628A9897F}"/>
          </ac:cxnSpMkLst>
        </pc:cxnChg>
      </pc:sldChg>
      <pc:sldChg chg="modSp add del mod">
        <pc:chgData name="Robert Lehardy" userId="df30a6f4-d74a-4f05-a67d-f496bcc91330" providerId="ADAL" clId="{B63C6814-30BE-154E-AC77-5E5BCC8043E1}" dt="2022-11-28T16:55:18.019" v="1403"/>
        <pc:sldMkLst>
          <pc:docMk/>
          <pc:sldMk cId="344427604" sldId="282"/>
        </pc:sldMkLst>
        <pc:graphicFrameChg chg="mod">
          <ac:chgData name="Robert Lehardy" userId="df30a6f4-d74a-4f05-a67d-f496bcc91330" providerId="ADAL" clId="{B63C6814-30BE-154E-AC77-5E5BCC8043E1}" dt="2022-11-28T16:55:10.087" v="1402" actId="14100"/>
          <ac:graphicFrameMkLst>
            <pc:docMk/>
            <pc:sldMk cId="344427604" sldId="282"/>
            <ac:graphicFrameMk id="7" creationId="{AC989927-CF5E-0469-C167-0FDC86BEBC15}"/>
          </ac:graphicFrameMkLst>
        </pc:graphicFrameChg>
      </pc:sldChg>
      <pc:sldChg chg="modSp new del mod">
        <pc:chgData name="Robert Lehardy" userId="df30a6f4-d74a-4f05-a67d-f496bcc91330" providerId="ADAL" clId="{B63C6814-30BE-154E-AC77-5E5BCC8043E1}" dt="2022-11-30T16:04:47.432" v="7503" actId="2696"/>
        <pc:sldMkLst>
          <pc:docMk/>
          <pc:sldMk cId="2877720701" sldId="282"/>
        </pc:sldMkLst>
        <pc:spChg chg="mod">
          <ac:chgData name="Robert Lehardy" userId="df30a6f4-d74a-4f05-a67d-f496bcc91330" providerId="ADAL" clId="{B63C6814-30BE-154E-AC77-5E5BCC8043E1}" dt="2022-11-30T16:04:34.617" v="7500" actId="20577"/>
          <ac:spMkLst>
            <pc:docMk/>
            <pc:sldMk cId="2877720701" sldId="282"/>
            <ac:spMk id="3" creationId="{788F6D4A-CE52-7725-BDD9-792C32F833AC}"/>
          </ac:spMkLst>
        </pc:spChg>
      </pc:sldChg>
    </pc:docChg>
  </pc:docChgLst>
  <pc:docChgLst>
    <pc:chgData name="Konecki, Abigail Kathryn" userId="31642551-9a8d-41ea-ae75-046e7dd2a780" providerId="ADAL" clId="{FB0A4F2D-D6FF-0045-AAF2-15F3DDB2DF53}"/>
    <pc:docChg chg="undo custSel modSld">
      <pc:chgData name="Konecki, Abigail Kathryn" userId="31642551-9a8d-41ea-ae75-046e7dd2a780" providerId="ADAL" clId="{FB0A4F2D-D6FF-0045-AAF2-15F3DDB2DF53}" dt="2022-12-07T15:46:57.305" v="2821"/>
      <pc:docMkLst>
        <pc:docMk/>
      </pc:docMkLst>
      <pc:sldChg chg="addCm modCm modNotesTx">
        <pc:chgData name="Konecki, Abigail Kathryn" userId="31642551-9a8d-41ea-ae75-046e7dd2a780" providerId="ADAL" clId="{FB0A4F2D-D6FF-0045-AAF2-15F3DDB2DF53}" dt="2022-12-02T21:16:15.266" v="2594"/>
        <pc:sldMkLst>
          <pc:docMk/>
          <pc:sldMk cId="1211775133" sldId="267"/>
        </pc:sldMkLst>
      </pc:sldChg>
      <pc:sldChg chg="addSp delSp modSp modTransition modAnim addCm modNotesTx">
        <pc:chgData name="Konecki, Abigail Kathryn" userId="31642551-9a8d-41ea-ae75-046e7dd2a780" providerId="ADAL" clId="{FB0A4F2D-D6FF-0045-AAF2-15F3DDB2DF53}" dt="2022-12-05T10:37:34.653" v="2777"/>
        <pc:sldMkLst>
          <pc:docMk/>
          <pc:sldMk cId="42120747" sldId="271"/>
        </pc:sldMkLst>
        <pc:picChg chg="add del mod">
          <ac:chgData name="Konecki, Abigail Kathryn" userId="31642551-9a8d-41ea-ae75-046e7dd2a780" providerId="ADAL" clId="{FB0A4F2D-D6FF-0045-AAF2-15F3DDB2DF53}" dt="2022-12-05T09:32:35.524" v="2617"/>
          <ac:picMkLst>
            <pc:docMk/>
            <pc:sldMk cId="42120747" sldId="271"/>
            <ac:picMk id="3" creationId="{41E270C3-A4E6-556C-C515-9811CAE44F6B}"/>
          </ac:picMkLst>
        </pc:picChg>
        <pc:picChg chg="add del mod">
          <ac:chgData name="Konecki, Abigail Kathryn" userId="31642551-9a8d-41ea-ae75-046e7dd2a780" providerId="ADAL" clId="{FB0A4F2D-D6FF-0045-AAF2-15F3DDB2DF53}" dt="2022-12-05T09:34:01.446" v="2619"/>
          <ac:picMkLst>
            <pc:docMk/>
            <pc:sldMk cId="42120747" sldId="271"/>
            <ac:picMk id="4" creationId="{36FEAC4F-B234-D12B-BC11-1708DE61D4E3}"/>
          </ac:picMkLst>
        </pc:picChg>
        <pc:picChg chg="add del mod">
          <ac:chgData name="Konecki, Abigail Kathryn" userId="31642551-9a8d-41ea-ae75-046e7dd2a780" providerId="ADAL" clId="{FB0A4F2D-D6FF-0045-AAF2-15F3DDB2DF53}" dt="2022-12-05T09:49:39.905" v="2633"/>
          <ac:picMkLst>
            <pc:docMk/>
            <pc:sldMk cId="42120747" sldId="271"/>
            <ac:picMk id="5" creationId="{D1B26ED0-C66C-15D2-6FDF-CF6DA8FAB56B}"/>
          </ac:picMkLst>
        </pc:picChg>
        <pc:picChg chg="add del mod">
          <ac:chgData name="Konecki, Abigail Kathryn" userId="31642551-9a8d-41ea-ae75-046e7dd2a780" providerId="ADAL" clId="{FB0A4F2D-D6FF-0045-AAF2-15F3DDB2DF53}" dt="2022-12-05T09:50:35.659" v="2635"/>
          <ac:picMkLst>
            <pc:docMk/>
            <pc:sldMk cId="42120747" sldId="271"/>
            <ac:picMk id="7" creationId="{7D5A48B2-29B5-CBEF-E12D-E585B57D97C7}"/>
          </ac:picMkLst>
        </pc:picChg>
        <pc:picChg chg="add del mod">
          <ac:chgData name="Konecki, Abigail Kathryn" userId="31642551-9a8d-41ea-ae75-046e7dd2a780" providerId="ADAL" clId="{FB0A4F2D-D6FF-0045-AAF2-15F3DDB2DF53}" dt="2022-12-05T09:52:22.546" v="2637"/>
          <ac:picMkLst>
            <pc:docMk/>
            <pc:sldMk cId="42120747" sldId="271"/>
            <ac:picMk id="8" creationId="{ACE1DC48-036B-D3EC-5A9F-DDBCCF43E97D}"/>
          </ac:picMkLst>
        </pc:picChg>
        <pc:picChg chg="add del mod">
          <ac:chgData name="Konecki, Abigail Kathryn" userId="31642551-9a8d-41ea-ae75-046e7dd2a780" providerId="ADAL" clId="{FB0A4F2D-D6FF-0045-AAF2-15F3DDB2DF53}" dt="2022-12-05T09:54:56.615" v="2639"/>
          <ac:picMkLst>
            <pc:docMk/>
            <pc:sldMk cId="42120747" sldId="271"/>
            <ac:picMk id="9" creationId="{C6CED083-5E1D-8A82-48A9-EC827986115C}"/>
          </ac:picMkLst>
        </pc:picChg>
        <pc:picChg chg="add del mod">
          <ac:chgData name="Konecki, Abigail Kathryn" userId="31642551-9a8d-41ea-ae75-046e7dd2a780" providerId="ADAL" clId="{FB0A4F2D-D6FF-0045-AAF2-15F3DDB2DF53}" dt="2022-12-05T10:36:43.245" v="2776"/>
          <ac:picMkLst>
            <pc:docMk/>
            <pc:sldMk cId="42120747" sldId="271"/>
            <ac:picMk id="10" creationId="{A58B3AEA-A37C-CC1F-9FB8-973B20CA0CD8}"/>
          </ac:picMkLst>
        </pc:picChg>
        <pc:picChg chg="add mod">
          <ac:chgData name="Konecki, Abigail Kathryn" userId="31642551-9a8d-41ea-ae75-046e7dd2a780" providerId="ADAL" clId="{FB0A4F2D-D6FF-0045-AAF2-15F3DDB2DF53}" dt="2022-12-05T10:37:34.653" v="2777"/>
          <ac:picMkLst>
            <pc:docMk/>
            <pc:sldMk cId="42120747" sldId="271"/>
            <ac:picMk id="11" creationId="{A963EBA4-12BB-8157-F9CF-AB662752C742}"/>
          </ac:picMkLst>
        </pc:picChg>
      </pc:sldChg>
      <pc:sldChg chg="addSp delSp modSp modTransition modAnim addCm modNotesTx">
        <pc:chgData name="Konecki, Abigail Kathryn" userId="31642551-9a8d-41ea-ae75-046e7dd2a780" providerId="ADAL" clId="{FB0A4F2D-D6FF-0045-AAF2-15F3DDB2DF53}" dt="2022-12-05T10:10:57.605" v="2661"/>
        <pc:sldMkLst>
          <pc:docMk/>
          <pc:sldMk cId="918834222" sldId="272"/>
        </pc:sldMkLst>
        <pc:picChg chg="add del mod">
          <ac:chgData name="Konecki, Abigail Kathryn" userId="31642551-9a8d-41ea-ae75-046e7dd2a780" providerId="ADAL" clId="{FB0A4F2D-D6FF-0045-AAF2-15F3DDB2DF53}" dt="2022-12-05T09:58:26.129" v="2642"/>
          <ac:picMkLst>
            <pc:docMk/>
            <pc:sldMk cId="918834222" sldId="272"/>
            <ac:picMk id="3" creationId="{E417648B-8969-65ED-23A4-464312EE455B}"/>
          </ac:picMkLst>
        </pc:picChg>
        <pc:picChg chg="add del mod">
          <ac:chgData name="Konecki, Abigail Kathryn" userId="31642551-9a8d-41ea-ae75-046e7dd2a780" providerId="ADAL" clId="{FB0A4F2D-D6FF-0045-AAF2-15F3DDB2DF53}" dt="2022-12-05T10:10:23.078" v="2660"/>
          <ac:picMkLst>
            <pc:docMk/>
            <pc:sldMk cId="918834222" sldId="272"/>
            <ac:picMk id="4" creationId="{8FDD299A-1AB8-E5F0-01A8-185BCF24519B}"/>
          </ac:picMkLst>
        </pc:picChg>
        <pc:picChg chg="add mod">
          <ac:chgData name="Konecki, Abigail Kathryn" userId="31642551-9a8d-41ea-ae75-046e7dd2a780" providerId="ADAL" clId="{FB0A4F2D-D6FF-0045-AAF2-15F3DDB2DF53}" dt="2022-12-05T10:10:57.605" v="2661"/>
          <ac:picMkLst>
            <pc:docMk/>
            <pc:sldMk cId="918834222" sldId="272"/>
            <ac:picMk id="5" creationId="{D7732B2A-0AA7-B04F-2848-B21479D011C1}"/>
          </ac:picMkLst>
        </pc:picChg>
      </pc:sldChg>
      <pc:sldChg chg="addCm modNotesTx">
        <pc:chgData name="Konecki, Abigail Kathryn" userId="31642551-9a8d-41ea-ae75-046e7dd2a780" providerId="ADAL" clId="{FB0A4F2D-D6FF-0045-AAF2-15F3DDB2DF53}" dt="2022-12-02T21:25:00.656" v="2600"/>
        <pc:sldMkLst>
          <pc:docMk/>
          <pc:sldMk cId="223171503" sldId="274"/>
        </pc:sldMkLst>
      </pc:sldChg>
      <pc:sldChg chg="addCm modCm modNotesTx">
        <pc:chgData name="Konecki, Abigail Kathryn" userId="31642551-9a8d-41ea-ae75-046e7dd2a780" providerId="ADAL" clId="{FB0A4F2D-D6FF-0045-AAF2-15F3DDB2DF53}" dt="2022-12-02T21:26:01.826" v="2602"/>
        <pc:sldMkLst>
          <pc:docMk/>
          <pc:sldMk cId="3314049941" sldId="275"/>
        </pc:sldMkLst>
      </pc:sldChg>
      <pc:sldChg chg="addSp delSp modSp modTransition modAnim addCm modNotesTx">
        <pc:chgData name="Konecki, Abigail Kathryn" userId="31642551-9a8d-41ea-ae75-046e7dd2a780" providerId="ADAL" clId="{FB0A4F2D-D6FF-0045-AAF2-15F3DDB2DF53}" dt="2022-12-05T10:17:39.730" v="2761"/>
        <pc:sldMkLst>
          <pc:docMk/>
          <pc:sldMk cId="3463153776" sldId="276"/>
        </pc:sldMkLst>
        <pc:graphicFrameChg chg="mod">
          <ac:chgData name="Konecki, Abigail Kathryn" userId="31642551-9a8d-41ea-ae75-046e7dd2a780" providerId="ADAL" clId="{FB0A4F2D-D6FF-0045-AAF2-15F3DDB2DF53}" dt="2022-12-05T10:16:22.749" v="2733" actId="20577"/>
          <ac:graphicFrameMkLst>
            <pc:docMk/>
            <pc:sldMk cId="3463153776" sldId="276"/>
            <ac:graphicFrameMk id="8" creationId="{263A788D-45BA-C025-710C-7B431688A85F}"/>
          </ac:graphicFrameMkLst>
        </pc:graphicFrameChg>
        <pc:picChg chg="add del mod">
          <ac:chgData name="Konecki, Abigail Kathryn" userId="31642551-9a8d-41ea-ae75-046e7dd2a780" providerId="ADAL" clId="{FB0A4F2D-D6FF-0045-AAF2-15F3DDB2DF53}" dt="2022-12-05T10:02:34.807" v="2646"/>
          <ac:picMkLst>
            <pc:docMk/>
            <pc:sldMk cId="3463153776" sldId="276"/>
            <ac:picMk id="2" creationId="{B391035A-DE34-A8D2-CBF0-8D7888812936}"/>
          </ac:picMkLst>
        </pc:picChg>
        <pc:picChg chg="add del mod">
          <ac:chgData name="Konecki, Abigail Kathryn" userId="31642551-9a8d-41ea-ae75-046e7dd2a780" providerId="ADAL" clId="{FB0A4F2D-D6FF-0045-AAF2-15F3DDB2DF53}" dt="2022-12-05T10:03:08.386" v="2648"/>
          <ac:picMkLst>
            <pc:docMk/>
            <pc:sldMk cId="3463153776" sldId="276"/>
            <ac:picMk id="3" creationId="{C0CF3492-C816-FE54-237A-6A25F5D35130}"/>
          </ac:picMkLst>
        </pc:picChg>
        <pc:picChg chg="add del mod">
          <ac:chgData name="Konecki, Abigail Kathryn" userId="31642551-9a8d-41ea-ae75-046e7dd2a780" providerId="ADAL" clId="{FB0A4F2D-D6FF-0045-AAF2-15F3DDB2DF53}" dt="2022-12-05T10:03:41.634" v="2650"/>
          <ac:picMkLst>
            <pc:docMk/>
            <pc:sldMk cId="3463153776" sldId="276"/>
            <ac:picMk id="4" creationId="{F9649CB1-F691-BA4B-C392-8F9DDB7651FD}"/>
          </ac:picMkLst>
        </pc:picChg>
        <pc:picChg chg="add del mod">
          <ac:chgData name="Konecki, Abigail Kathryn" userId="31642551-9a8d-41ea-ae75-046e7dd2a780" providerId="ADAL" clId="{FB0A4F2D-D6FF-0045-AAF2-15F3DDB2DF53}" dt="2022-12-05T10:04:14.213" v="2652"/>
          <ac:picMkLst>
            <pc:docMk/>
            <pc:sldMk cId="3463153776" sldId="276"/>
            <ac:picMk id="6" creationId="{BD6DCA75-D822-B68D-1AC2-90004143B52C}"/>
          </ac:picMkLst>
        </pc:picChg>
        <pc:picChg chg="add del mod">
          <ac:chgData name="Konecki, Abigail Kathryn" userId="31642551-9a8d-41ea-ae75-046e7dd2a780" providerId="ADAL" clId="{FB0A4F2D-D6FF-0045-AAF2-15F3DDB2DF53}" dt="2022-12-05T10:05:49.030" v="2654"/>
          <ac:picMkLst>
            <pc:docMk/>
            <pc:sldMk cId="3463153776" sldId="276"/>
            <ac:picMk id="7" creationId="{132735F4-9529-C0EE-E1F7-B4F52BD4EE4B}"/>
          </ac:picMkLst>
        </pc:picChg>
        <pc:picChg chg="add del mod">
          <ac:chgData name="Konecki, Abigail Kathryn" userId="31642551-9a8d-41ea-ae75-046e7dd2a780" providerId="ADAL" clId="{FB0A4F2D-D6FF-0045-AAF2-15F3DDB2DF53}" dt="2022-12-05T10:06:21.219" v="2656"/>
          <ac:picMkLst>
            <pc:docMk/>
            <pc:sldMk cId="3463153776" sldId="276"/>
            <ac:picMk id="9" creationId="{C5CC4702-047E-A0CD-4ECE-F7A7715E4D57}"/>
          </ac:picMkLst>
        </pc:picChg>
        <pc:picChg chg="add del mod">
          <ac:chgData name="Konecki, Abigail Kathryn" userId="31642551-9a8d-41ea-ae75-046e7dd2a780" providerId="ADAL" clId="{FB0A4F2D-D6FF-0045-AAF2-15F3DDB2DF53}" dt="2022-12-05T10:07:51.042" v="2658"/>
          <ac:picMkLst>
            <pc:docMk/>
            <pc:sldMk cId="3463153776" sldId="276"/>
            <ac:picMk id="10" creationId="{5E545448-F0F5-B85D-19B9-66283DAC27B7}"/>
          </ac:picMkLst>
        </pc:picChg>
        <pc:picChg chg="add del mod">
          <ac:chgData name="Konecki, Abigail Kathryn" userId="31642551-9a8d-41ea-ae75-046e7dd2a780" providerId="ADAL" clId="{FB0A4F2D-D6FF-0045-AAF2-15F3DDB2DF53}" dt="2022-12-05T10:17:03.741" v="2760"/>
          <ac:picMkLst>
            <pc:docMk/>
            <pc:sldMk cId="3463153776" sldId="276"/>
            <ac:picMk id="11" creationId="{C3791674-69B6-AA63-3829-8D7238C0C257}"/>
          </ac:picMkLst>
        </pc:picChg>
        <pc:picChg chg="add mod">
          <ac:chgData name="Konecki, Abigail Kathryn" userId="31642551-9a8d-41ea-ae75-046e7dd2a780" providerId="ADAL" clId="{FB0A4F2D-D6FF-0045-AAF2-15F3DDB2DF53}" dt="2022-12-05T10:17:39.730" v="2761"/>
          <ac:picMkLst>
            <pc:docMk/>
            <pc:sldMk cId="3463153776" sldId="276"/>
            <ac:picMk id="12" creationId="{14D612CD-A5D9-4B5F-E6B1-6DB62604C366}"/>
          </ac:picMkLst>
        </pc:picChg>
      </pc:sldChg>
      <pc:sldChg chg="addSp delSp modSp modTransition modAnim addCm modCm modNotesTx">
        <pc:chgData name="Konecki, Abigail Kathryn" userId="31642551-9a8d-41ea-ae75-046e7dd2a780" providerId="ADAL" clId="{FB0A4F2D-D6FF-0045-AAF2-15F3DDB2DF53}" dt="2022-12-05T10:34:36.358" v="2775"/>
        <pc:sldMkLst>
          <pc:docMk/>
          <pc:sldMk cId="1302685171" sldId="277"/>
        </pc:sldMkLst>
        <pc:picChg chg="add del mod">
          <ac:chgData name="Konecki, Abigail Kathryn" userId="31642551-9a8d-41ea-ae75-046e7dd2a780" providerId="ADAL" clId="{FB0A4F2D-D6FF-0045-AAF2-15F3DDB2DF53}" dt="2022-12-05T09:20:04.829" v="2606"/>
          <ac:picMkLst>
            <pc:docMk/>
            <pc:sldMk cId="1302685171" sldId="277"/>
            <ac:picMk id="3" creationId="{F73B81C7-E389-FAB8-9D9C-C934523413B7}"/>
          </ac:picMkLst>
        </pc:picChg>
        <pc:picChg chg="add del mod">
          <ac:chgData name="Konecki, Abigail Kathryn" userId="31642551-9a8d-41ea-ae75-046e7dd2a780" providerId="ADAL" clId="{FB0A4F2D-D6FF-0045-AAF2-15F3DDB2DF53}" dt="2022-12-05T09:21:40.417" v="2608"/>
          <ac:picMkLst>
            <pc:docMk/>
            <pc:sldMk cId="1302685171" sldId="277"/>
            <ac:picMk id="4" creationId="{3DFE2566-DCCC-16B4-E34F-08DE8A4F83A4}"/>
          </ac:picMkLst>
        </pc:picChg>
        <pc:picChg chg="add del mod">
          <ac:chgData name="Konecki, Abigail Kathryn" userId="31642551-9a8d-41ea-ae75-046e7dd2a780" providerId="ADAL" clId="{FB0A4F2D-D6FF-0045-AAF2-15F3DDB2DF53}" dt="2022-12-05T09:22:32.551" v="2610"/>
          <ac:picMkLst>
            <pc:docMk/>
            <pc:sldMk cId="1302685171" sldId="277"/>
            <ac:picMk id="5" creationId="{65A41731-E1B7-8084-50C0-EA33351B4C46}"/>
          </ac:picMkLst>
        </pc:picChg>
        <pc:picChg chg="add del mod">
          <ac:chgData name="Konecki, Abigail Kathryn" userId="31642551-9a8d-41ea-ae75-046e7dd2a780" providerId="ADAL" clId="{FB0A4F2D-D6FF-0045-AAF2-15F3DDB2DF53}" dt="2022-12-05T09:25:11.064" v="2612"/>
          <ac:picMkLst>
            <pc:docMk/>
            <pc:sldMk cId="1302685171" sldId="277"/>
            <ac:picMk id="6" creationId="{730972D2-4770-4E15-E0FB-0E30C9844DEF}"/>
          </ac:picMkLst>
        </pc:picChg>
        <pc:picChg chg="add del mod">
          <ac:chgData name="Konecki, Abigail Kathryn" userId="31642551-9a8d-41ea-ae75-046e7dd2a780" providerId="ADAL" clId="{FB0A4F2D-D6FF-0045-AAF2-15F3DDB2DF53}" dt="2022-12-05T09:26:50.275" v="2614"/>
          <ac:picMkLst>
            <pc:docMk/>
            <pc:sldMk cId="1302685171" sldId="277"/>
            <ac:picMk id="7" creationId="{362B3FA6-23CE-B6AD-A0B9-FDFA7115E58A}"/>
          </ac:picMkLst>
        </pc:picChg>
        <pc:picChg chg="add del mod">
          <ac:chgData name="Konecki, Abigail Kathryn" userId="31642551-9a8d-41ea-ae75-046e7dd2a780" providerId="ADAL" clId="{FB0A4F2D-D6FF-0045-AAF2-15F3DDB2DF53}" dt="2022-12-05T09:35:29.123" v="2620"/>
          <ac:picMkLst>
            <pc:docMk/>
            <pc:sldMk cId="1302685171" sldId="277"/>
            <ac:picMk id="8" creationId="{F4AE990A-B00B-46AB-F497-23BAA1FC6838}"/>
          </ac:picMkLst>
        </pc:picChg>
        <pc:picChg chg="add del mod">
          <ac:chgData name="Konecki, Abigail Kathryn" userId="31642551-9a8d-41ea-ae75-046e7dd2a780" providerId="ADAL" clId="{FB0A4F2D-D6FF-0045-AAF2-15F3DDB2DF53}" dt="2022-12-05T09:36:15.489" v="2622"/>
          <ac:picMkLst>
            <pc:docMk/>
            <pc:sldMk cId="1302685171" sldId="277"/>
            <ac:picMk id="9" creationId="{A96999FA-0971-FA64-696A-33E418CE5EDF}"/>
          </ac:picMkLst>
        </pc:picChg>
        <pc:picChg chg="add del mod">
          <ac:chgData name="Konecki, Abigail Kathryn" userId="31642551-9a8d-41ea-ae75-046e7dd2a780" providerId="ADAL" clId="{FB0A4F2D-D6FF-0045-AAF2-15F3DDB2DF53}" dt="2022-12-05T09:39:17.357" v="2624"/>
          <ac:picMkLst>
            <pc:docMk/>
            <pc:sldMk cId="1302685171" sldId="277"/>
            <ac:picMk id="14" creationId="{F59ECD01-B48B-C0DF-30A3-56B1FDADB7D7}"/>
          </ac:picMkLst>
        </pc:picChg>
        <pc:picChg chg="add del mod">
          <ac:chgData name="Konecki, Abigail Kathryn" userId="31642551-9a8d-41ea-ae75-046e7dd2a780" providerId="ADAL" clId="{FB0A4F2D-D6FF-0045-AAF2-15F3DDB2DF53}" dt="2022-12-05T09:42:56.702" v="2626"/>
          <ac:picMkLst>
            <pc:docMk/>
            <pc:sldMk cId="1302685171" sldId="277"/>
            <ac:picMk id="16" creationId="{C094BC63-D209-A6E7-1665-F9E21391E9A8}"/>
          </ac:picMkLst>
        </pc:picChg>
        <pc:picChg chg="add del mod">
          <ac:chgData name="Konecki, Abigail Kathryn" userId="31642551-9a8d-41ea-ae75-046e7dd2a780" providerId="ADAL" clId="{FB0A4F2D-D6FF-0045-AAF2-15F3DDB2DF53}" dt="2022-12-05T09:45:38.111" v="2628"/>
          <ac:picMkLst>
            <pc:docMk/>
            <pc:sldMk cId="1302685171" sldId="277"/>
            <ac:picMk id="17" creationId="{1BE2426D-4CA7-EC3F-A731-B8307065370B}"/>
          </ac:picMkLst>
        </pc:picChg>
        <pc:picChg chg="add del mod">
          <ac:chgData name="Konecki, Abigail Kathryn" userId="31642551-9a8d-41ea-ae75-046e7dd2a780" providerId="ADAL" clId="{FB0A4F2D-D6FF-0045-AAF2-15F3DDB2DF53}" dt="2022-12-05T09:46:19.977" v="2630"/>
          <ac:picMkLst>
            <pc:docMk/>
            <pc:sldMk cId="1302685171" sldId="277"/>
            <ac:picMk id="18" creationId="{1C8A04E3-F69B-418B-CA22-E4BF6228D376}"/>
          </ac:picMkLst>
        </pc:picChg>
        <pc:picChg chg="add del mod">
          <ac:chgData name="Konecki, Abigail Kathryn" userId="31642551-9a8d-41ea-ae75-046e7dd2a780" providerId="ADAL" clId="{FB0A4F2D-D6FF-0045-AAF2-15F3DDB2DF53}" dt="2022-12-05T10:18:25.091" v="2762"/>
          <ac:picMkLst>
            <pc:docMk/>
            <pc:sldMk cId="1302685171" sldId="277"/>
            <ac:picMk id="20" creationId="{D1597313-ABB0-9281-9A3D-D9D9384C399A}"/>
          </ac:picMkLst>
        </pc:picChg>
        <pc:picChg chg="add del mod">
          <ac:chgData name="Konecki, Abigail Kathryn" userId="31642551-9a8d-41ea-ae75-046e7dd2a780" providerId="ADAL" clId="{FB0A4F2D-D6FF-0045-AAF2-15F3DDB2DF53}" dt="2022-12-05T10:19:31.818" v="2764"/>
          <ac:picMkLst>
            <pc:docMk/>
            <pc:sldMk cId="1302685171" sldId="277"/>
            <ac:picMk id="21" creationId="{60D2C62E-DE91-3A7E-E591-EC95135C5463}"/>
          </ac:picMkLst>
        </pc:picChg>
        <pc:picChg chg="add del mod">
          <ac:chgData name="Konecki, Abigail Kathryn" userId="31642551-9a8d-41ea-ae75-046e7dd2a780" providerId="ADAL" clId="{FB0A4F2D-D6FF-0045-AAF2-15F3DDB2DF53}" dt="2022-12-05T10:21:56.300" v="2766"/>
          <ac:picMkLst>
            <pc:docMk/>
            <pc:sldMk cId="1302685171" sldId="277"/>
            <ac:picMk id="22" creationId="{F7FA97FB-B7D9-8605-C6CF-B68A84725301}"/>
          </ac:picMkLst>
        </pc:picChg>
        <pc:picChg chg="add del mod">
          <ac:chgData name="Konecki, Abigail Kathryn" userId="31642551-9a8d-41ea-ae75-046e7dd2a780" providerId="ADAL" clId="{FB0A4F2D-D6FF-0045-AAF2-15F3DDB2DF53}" dt="2022-12-05T10:22:31.473" v="2768"/>
          <ac:picMkLst>
            <pc:docMk/>
            <pc:sldMk cId="1302685171" sldId="277"/>
            <ac:picMk id="23" creationId="{3E03CDD4-4828-E159-7639-19E67FEA612E}"/>
          </ac:picMkLst>
        </pc:picChg>
        <pc:picChg chg="add del mod">
          <ac:chgData name="Konecki, Abigail Kathryn" userId="31642551-9a8d-41ea-ae75-046e7dd2a780" providerId="ADAL" clId="{FB0A4F2D-D6FF-0045-AAF2-15F3DDB2DF53}" dt="2022-12-05T10:30:46.190" v="2770"/>
          <ac:picMkLst>
            <pc:docMk/>
            <pc:sldMk cId="1302685171" sldId="277"/>
            <ac:picMk id="24" creationId="{D63D5C83-26DC-2ED2-E8B8-8C61DEBC20B0}"/>
          </ac:picMkLst>
        </pc:picChg>
        <pc:picChg chg="add del mod">
          <ac:chgData name="Konecki, Abigail Kathryn" userId="31642551-9a8d-41ea-ae75-046e7dd2a780" providerId="ADAL" clId="{FB0A4F2D-D6FF-0045-AAF2-15F3DDB2DF53}" dt="2022-12-05T10:31:45.264" v="2772"/>
          <ac:picMkLst>
            <pc:docMk/>
            <pc:sldMk cId="1302685171" sldId="277"/>
            <ac:picMk id="25" creationId="{CF0C0E6D-CE0F-5230-0E05-5BBD6B6E798A}"/>
          </ac:picMkLst>
        </pc:picChg>
        <pc:picChg chg="add del mod">
          <ac:chgData name="Konecki, Abigail Kathryn" userId="31642551-9a8d-41ea-ae75-046e7dd2a780" providerId="ADAL" clId="{FB0A4F2D-D6FF-0045-AAF2-15F3DDB2DF53}" dt="2022-12-05T10:33:19.069" v="2774"/>
          <ac:picMkLst>
            <pc:docMk/>
            <pc:sldMk cId="1302685171" sldId="277"/>
            <ac:picMk id="26" creationId="{7B30414E-446C-D604-545A-4B2B525CFF56}"/>
          </ac:picMkLst>
        </pc:picChg>
        <pc:picChg chg="add mod">
          <ac:chgData name="Konecki, Abigail Kathryn" userId="31642551-9a8d-41ea-ae75-046e7dd2a780" providerId="ADAL" clId="{FB0A4F2D-D6FF-0045-AAF2-15F3DDB2DF53}" dt="2022-12-05T10:34:36.358" v="2775"/>
          <ac:picMkLst>
            <pc:docMk/>
            <pc:sldMk cId="1302685171" sldId="277"/>
            <ac:picMk id="27" creationId="{C354D47F-5D53-57A8-A9D3-17103F159265}"/>
          </ac:picMkLst>
        </pc:picChg>
      </pc:sldChg>
      <pc:sldChg chg="addSp delSp modSp modTransition modAnim addCm modNotesTx">
        <pc:chgData name="Konecki, Abigail Kathryn" userId="31642551-9a8d-41ea-ae75-046e7dd2a780" providerId="ADAL" clId="{FB0A4F2D-D6FF-0045-AAF2-15F3DDB2DF53}" dt="2022-12-07T15:46:57.305" v="2821"/>
        <pc:sldMkLst>
          <pc:docMk/>
          <pc:sldMk cId="1241700128" sldId="278"/>
        </pc:sldMkLst>
        <pc:picChg chg="add del mod">
          <ac:chgData name="Konecki, Abigail Kathryn" userId="31642551-9a8d-41ea-ae75-046e7dd2a780" providerId="ADAL" clId="{FB0A4F2D-D6FF-0045-AAF2-15F3DDB2DF53}" dt="2022-12-05T10:11:43.192" v="2662"/>
          <ac:picMkLst>
            <pc:docMk/>
            <pc:sldMk cId="1241700128" sldId="278"/>
            <ac:picMk id="5" creationId="{D48938C1-CE01-DA03-162A-D6DAF8D8A980}"/>
          </ac:picMkLst>
        </pc:picChg>
        <pc:picChg chg="add mod">
          <ac:chgData name="Konecki, Abigail Kathryn" userId="31642551-9a8d-41ea-ae75-046e7dd2a780" providerId="ADAL" clId="{FB0A4F2D-D6FF-0045-AAF2-15F3DDB2DF53}" dt="2022-12-07T15:46:57.305" v="2821"/>
          <ac:picMkLst>
            <pc:docMk/>
            <pc:sldMk cId="1241700128" sldId="278"/>
            <ac:picMk id="5" creationId="{F4925F2B-8F0C-6C3E-487D-2DA64EFB8AD8}"/>
          </ac:picMkLst>
        </pc:picChg>
        <pc:picChg chg="add del mod">
          <ac:chgData name="Konecki, Abigail Kathryn" userId="31642551-9a8d-41ea-ae75-046e7dd2a780" providerId="ADAL" clId="{FB0A4F2D-D6FF-0045-AAF2-15F3DDB2DF53}" dt="2022-12-05T10:11:55.488" v="2664"/>
          <ac:picMkLst>
            <pc:docMk/>
            <pc:sldMk cId="1241700128" sldId="278"/>
            <ac:picMk id="6" creationId="{F22DA435-79B2-05AB-81D3-41058B06DD5C}"/>
          </ac:picMkLst>
        </pc:picChg>
        <pc:picChg chg="add del mod">
          <ac:chgData name="Konecki, Abigail Kathryn" userId="31642551-9a8d-41ea-ae75-046e7dd2a780" providerId="ADAL" clId="{FB0A4F2D-D6FF-0045-AAF2-15F3DDB2DF53}" dt="2022-12-05T10:12:19.238" v="2666"/>
          <ac:picMkLst>
            <pc:docMk/>
            <pc:sldMk cId="1241700128" sldId="278"/>
            <ac:picMk id="7" creationId="{C4549266-7BB5-7A26-F9DC-81FBDA5BDC0F}"/>
          </ac:picMkLst>
        </pc:picChg>
        <pc:picChg chg="add del mod">
          <ac:chgData name="Konecki, Abigail Kathryn" userId="31642551-9a8d-41ea-ae75-046e7dd2a780" providerId="ADAL" clId="{FB0A4F2D-D6FF-0045-AAF2-15F3DDB2DF53}" dt="2022-12-05T10:12:31.544" v="2668"/>
          <ac:picMkLst>
            <pc:docMk/>
            <pc:sldMk cId="1241700128" sldId="278"/>
            <ac:picMk id="8" creationId="{793C6E5E-CBCB-E502-3C48-2152732FF3F2}"/>
          </ac:picMkLst>
        </pc:picChg>
        <pc:picChg chg="add del mod">
          <ac:chgData name="Konecki, Abigail Kathryn" userId="31642551-9a8d-41ea-ae75-046e7dd2a780" providerId="ADAL" clId="{FB0A4F2D-D6FF-0045-AAF2-15F3DDB2DF53}" dt="2022-12-05T10:13:24.450" v="2670"/>
          <ac:picMkLst>
            <pc:docMk/>
            <pc:sldMk cId="1241700128" sldId="278"/>
            <ac:picMk id="9" creationId="{BD9980D9-384E-94EB-5272-8B4650BE41BA}"/>
          </ac:picMkLst>
        </pc:picChg>
        <pc:picChg chg="add del mod">
          <ac:chgData name="Konecki, Abigail Kathryn" userId="31642551-9a8d-41ea-ae75-046e7dd2a780" providerId="ADAL" clId="{FB0A4F2D-D6FF-0045-AAF2-15F3DDB2DF53}" dt="2022-12-07T15:46:09.284" v="2820"/>
          <ac:picMkLst>
            <pc:docMk/>
            <pc:sldMk cId="1241700128" sldId="278"/>
            <ac:picMk id="10" creationId="{27391B15-E1BB-F80B-426A-01BB05DDA824}"/>
          </ac:picMkLst>
        </pc:picChg>
      </pc:sldChg>
      <pc:sldChg chg="addCm">
        <pc:chgData name="Konecki, Abigail Kathryn" userId="31642551-9a8d-41ea-ae75-046e7dd2a780" providerId="ADAL" clId="{FB0A4F2D-D6FF-0045-AAF2-15F3DDB2DF53}" dt="2022-12-02T21:17:19.659" v="2595"/>
        <pc:sldMkLst>
          <pc:docMk/>
          <pc:sldMk cId="3142621076" sldId="279"/>
        </pc:sldMkLst>
      </pc:sldChg>
      <pc:sldChg chg="addCm modCm modNotesTx">
        <pc:chgData name="Konecki, Abigail Kathryn" userId="31642551-9a8d-41ea-ae75-046e7dd2a780" providerId="ADAL" clId="{FB0A4F2D-D6FF-0045-AAF2-15F3DDB2DF53}" dt="2022-12-02T21:24:32.516" v="2599"/>
        <pc:sldMkLst>
          <pc:docMk/>
          <pc:sldMk cId="3784535036" sldId="28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6B7DC6-DE13-274A-A7CF-3E46F955A378}" type="doc">
      <dgm:prSet loTypeId="urn:microsoft.com/office/officeart/2005/8/layout/process2" loCatId="" qsTypeId="urn:microsoft.com/office/officeart/2005/8/quickstyle/simple1" qsCatId="simple" csTypeId="urn:microsoft.com/office/officeart/2005/8/colors/colorful5" csCatId="colorful" phldr="1"/>
      <dgm:spPr/>
    </dgm:pt>
    <dgm:pt modelId="{8F1A5E5A-C601-E74C-A918-218B4FAEC295}">
      <dgm:prSet phldrT="[Text]" custT="1"/>
      <dgm:spPr>
        <a:solidFill>
          <a:srgbClr val="00B050"/>
        </a:solidFill>
      </dgm:spPr>
      <dgm:t>
        <a:bodyPr/>
        <a:lstStyle/>
        <a:p>
          <a:r>
            <a:rPr lang="en-US" sz="2000" dirty="0">
              <a:latin typeface="Merriweather" pitchFamily="2" charset="77"/>
            </a:rPr>
            <a:t>Stand </a:t>
          </a:r>
          <a:r>
            <a:rPr lang="en-US" sz="2000" u="sng" dirty="0">
              <a:latin typeface="Merriweather" pitchFamily="2" charset="77"/>
            </a:rPr>
            <a:t>2 feet</a:t>
          </a:r>
          <a:r>
            <a:rPr lang="en-US" sz="2000" u="none" dirty="0">
              <a:latin typeface="Merriweather" pitchFamily="2" charset="77"/>
            </a:rPr>
            <a:t> away and ask to look at</a:t>
          </a:r>
          <a:r>
            <a:rPr lang="en-US" sz="2000" dirty="0">
              <a:latin typeface="Merriweather" pitchFamily="2" charset="77"/>
            </a:rPr>
            <a:t> instrument</a:t>
          </a:r>
          <a:endParaRPr lang="en-US" sz="2000" u="sng" dirty="0">
            <a:latin typeface="Merriweather" pitchFamily="2" charset="77"/>
          </a:endParaRPr>
        </a:p>
      </dgm:t>
    </dgm:pt>
    <dgm:pt modelId="{60476C98-C09F-D944-B8D8-67A77DD38153}" type="parTrans" cxnId="{F16B77CD-3095-2F4C-98FB-83332C439517}">
      <dgm:prSet/>
      <dgm:spPr/>
      <dgm:t>
        <a:bodyPr/>
        <a:lstStyle/>
        <a:p>
          <a:endParaRPr lang="en-US" sz="2000">
            <a:latin typeface="Merriweather" pitchFamily="2" charset="77"/>
          </a:endParaRPr>
        </a:p>
      </dgm:t>
    </dgm:pt>
    <dgm:pt modelId="{5872A947-3AC6-B241-A966-CBA495C7BA83}" type="sibTrans" cxnId="{F16B77CD-3095-2F4C-98FB-83332C439517}">
      <dgm:prSet custT="1"/>
      <dgm:spPr/>
      <dgm:t>
        <a:bodyPr/>
        <a:lstStyle/>
        <a:p>
          <a:endParaRPr lang="en-US" sz="1600">
            <a:latin typeface="Merriweather" pitchFamily="2" charset="77"/>
          </a:endParaRPr>
        </a:p>
      </dgm:t>
    </dgm:pt>
    <dgm:pt modelId="{BAF375E5-7215-724C-993E-A05E12D52716}">
      <dgm:prSet phldrT="[Text]" custT="1"/>
      <dgm:spPr>
        <a:solidFill>
          <a:srgbClr val="00B050"/>
        </a:solidFill>
      </dgm:spPr>
      <dgm:t>
        <a:bodyPr/>
        <a:lstStyle/>
        <a:p>
          <a:r>
            <a:rPr lang="en-US" sz="2000" dirty="0">
              <a:latin typeface="Merriweather" pitchFamily="2" charset="77"/>
            </a:rPr>
            <a:t>Stand </a:t>
          </a:r>
          <a:r>
            <a:rPr lang="en-US" sz="2000" u="sng" dirty="0">
              <a:latin typeface="Merriweather" pitchFamily="2" charset="77"/>
            </a:rPr>
            <a:t>1 foot away</a:t>
          </a:r>
          <a:r>
            <a:rPr lang="en-US" sz="2000" u="none" dirty="0">
              <a:latin typeface="Merriweather" pitchFamily="2" charset="77"/>
            </a:rPr>
            <a:t> and ask to look at instrument</a:t>
          </a:r>
          <a:endParaRPr lang="en-US" sz="2000" u="sng" dirty="0">
            <a:latin typeface="Merriweather" pitchFamily="2" charset="77"/>
          </a:endParaRPr>
        </a:p>
      </dgm:t>
    </dgm:pt>
    <dgm:pt modelId="{62B583E8-2211-F64B-8855-190CEAC525F8}" type="parTrans" cxnId="{6894DBED-580E-B441-9C58-E2B3816AC344}">
      <dgm:prSet/>
      <dgm:spPr/>
      <dgm:t>
        <a:bodyPr/>
        <a:lstStyle/>
        <a:p>
          <a:endParaRPr lang="en-US" sz="2000">
            <a:latin typeface="Merriweather" pitchFamily="2" charset="77"/>
          </a:endParaRPr>
        </a:p>
      </dgm:t>
    </dgm:pt>
    <dgm:pt modelId="{1FDF29D1-715B-E14F-9699-F18A6AD9B9EC}" type="sibTrans" cxnId="{6894DBED-580E-B441-9C58-E2B3816AC344}">
      <dgm:prSet custT="1"/>
      <dgm:spPr/>
      <dgm:t>
        <a:bodyPr/>
        <a:lstStyle/>
        <a:p>
          <a:endParaRPr lang="en-US" sz="1600">
            <a:latin typeface="Merriweather" pitchFamily="2" charset="77"/>
          </a:endParaRPr>
        </a:p>
      </dgm:t>
    </dgm:pt>
    <dgm:pt modelId="{82BB7CE5-118A-4E44-8A96-E18C7702B18B}">
      <dgm:prSet custT="1"/>
      <dgm:spPr>
        <a:solidFill>
          <a:schemeClr val="accent2">
            <a:lumMod val="75000"/>
          </a:schemeClr>
        </a:solidFill>
      </dgm:spPr>
      <dgm:t>
        <a:bodyPr/>
        <a:lstStyle/>
        <a:p>
          <a:r>
            <a:rPr lang="en-US" sz="2000" dirty="0">
              <a:latin typeface="Merriweather" pitchFamily="2" charset="77"/>
            </a:rPr>
            <a:t>“Can I touch &lt;medical instrument&gt; to &lt;distal body part&gt;</a:t>
          </a:r>
          <a:r>
            <a:rPr lang="en-US" sz="2000" u="none" dirty="0">
              <a:latin typeface="Merriweather" pitchFamily="2" charset="77"/>
            </a:rPr>
            <a:t>?</a:t>
          </a:r>
          <a:r>
            <a:rPr lang="en-US" sz="2000" dirty="0">
              <a:latin typeface="Merriweather" pitchFamily="2" charset="77"/>
            </a:rPr>
            <a:t>”</a:t>
          </a:r>
        </a:p>
      </dgm:t>
    </dgm:pt>
    <dgm:pt modelId="{37FA8504-1EC2-2C42-84D9-9783869E4F45}" type="parTrans" cxnId="{BEE07E16-A796-6648-ABAA-5F950875C046}">
      <dgm:prSet/>
      <dgm:spPr/>
      <dgm:t>
        <a:bodyPr/>
        <a:lstStyle/>
        <a:p>
          <a:endParaRPr lang="en-US" sz="2000">
            <a:latin typeface="Merriweather" pitchFamily="2" charset="77"/>
          </a:endParaRPr>
        </a:p>
      </dgm:t>
    </dgm:pt>
    <dgm:pt modelId="{67972B3C-96E1-124B-B86B-0E5CCC75C8E7}" type="sibTrans" cxnId="{BEE07E16-A796-6648-ABAA-5F950875C046}">
      <dgm:prSet/>
      <dgm:spPr/>
      <dgm:t>
        <a:bodyPr/>
        <a:lstStyle/>
        <a:p>
          <a:endParaRPr lang="en-US" sz="2000">
            <a:latin typeface="Merriweather" pitchFamily="2" charset="77"/>
          </a:endParaRPr>
        </a:p>
      </dgm:t>
    </dgm:pt>
    <dgm:pt modelId="{D8C572D0-5406-184E-8658-A57554DB7F35}">
      <dgm:prSet custT="1"/>
      <dgm:spPr>
        <a:solidFill>
          <a:schemeClr val="accent2">
            <a:lumMod val="75000"/>
          </a:schemeClr>
        </a:solidFill>
      </dgm:spPr>
      <dgm:t>
        <a:bodyPr/>
        <a:lstStyle/>
        <a:p>
          <a:r>
            <a:rPr lang="en-US" sz="2000" dirty="0">
              <a:latin typeface="Merriweather" pitchFamily="2" charset="77"/>
            </a:rPr>
            <a:t>“Can I touch &lt;medical instrument&gt; to &lt;more proximal body part&gt;</a:t>
          </a:r>
          <a:r>
            <a:rPr lang="en-US" sz="2000" u="none" dirty="0">
              <a:latin typeface="Merriweather" pitchFamily="2" charset="77"/>
            </a:rPr>
            <a:t>?</a:t>
          </a:r>
          <a:r>
            <a:rPr lang="en-US" sz="2000" dirty="0">
              <a:latin typeface="Merriweather" pitchFamily="2" charset="77"/>
            </a:rPr>
            <a:t>”</a:t>
          </a:r>
          <a:endParaRPr lang="en-US" sz="2000" dirty="0"/>
        </a:p>
      </dgm:t>
    </dgm:pt>
    <dgm:pt modelId="{58A03E6D-6D82-C943-8840-E3A2A533A39F}" type="parTrans" cxnId="{D5004C53-9395-584C-8256-41EE8D062DC4}">
      <dgm:prSet/>
      <dgm:spPr/>
      <dgm:t>
        <a:bodyPr/>
        <a:lstStyle/>
        <a:p>
          <a:endParaRPr lang="en-US"/>
        </a:p>
      </dgm:t>
    </dgm:pt>
    <dgm:pt modelId="{E117B7C9-66E2-594A-94F2-6E35AD01F8E6}" type="sibTrans" cxnId="{D5004C53-9395-584C-8256-41EE8D062DC4}">
      <dgm:prSet/>
      <dgm:spPr/>
      <dgm:t>
        <a:bodyPr/>
        <a:lstStyle/>
        <a:p>
          <a:endParaRPr lang="en-US"/>
        </a:p>
      </dgm:t>
    </dgm:pt>
    <dgm:pt modelId="{5A4D07C6-ECA0-AE42-9421-E5299552CA51}">
      <dgm:prSet custT="1"/>
      <dgm:spPr>
        <a:solidFill>
          <a:srgbClr val="00B050"/>
        </a:solidFill>
      </dgm:spPr>
      <dgm:t>
        <a:bodyPr/>
        <a:lstStyle/>
        <a:p>
          <a:r>
            <a:rPr lang="en-US" sz="2000" dirty="0">
              <a:latin typeface="Merriweather" pitchFamily="2" charset="77"/>
            </a:rPr>
            <a:t>“Can we </a:t>
          </a:r>
          <a:r>
            <a:rPr lang="en-US" sz="2000" u="none" dirty="0">
              <a:latin typeface="Merriweather" pitchFamily="2" charset="77"/>
            </a:rPr>
            <a:t>try it on &lt;targeted body part&gt;?</a:t>
          </a:r>
          <a:endParaRPr lang="en-US" sz="2000" dirty="0"/>
        </a:p>
      </dgm:t>
    </dgm:pt>
    <dgm:pt modelId="{C4DFB2F5-A5AE-2D46-AC5C-4B86D3D10556}" type="parTrans" cxnId="{3F99AE81-8713-3642-9E96-B3A069DD2320}">
      <dgm:prSet/>
      <dgm:spPr/>
      <dgm:t>
        <a:bodyPr/>
        <a:lstStyle/>
        <a:p>
          <a:endParaRPr lang="en-US"/>
        </a:p>
      </dgm:t>
    </dgm:pt>
    <dgm:pt modelId="{17D259D9-6404-9C43-87F5-A0FEF61C1C62}" type="sibTrans" cxnId="{3F99AE81-8713-3642-9E96-B3A069DD2320}">
      <dgm:prSet/>
      <dgm:spPr/>
      <dgm:t>
        <a:bodyPr/>
        <a:lstStyle/>
        <a:p>
          <a:endParaRPr lang="en-US"/>
        </a:p>
      </dgm:t>
    </dgm:pt>
    <dgm:pt modelId="{DDA347DB-BB94-3F49-97A7-821B07CB189E}" type="pres">
      <dgm:prSet presAssocID="{976B7DC6-DE13-274A-A7CF-3E46F955A378}" presName="linearFlow" presStyleCnt="0">
        <dgm:presLayoutVars>
          <dgm:resizeHandles val="exact"/>
        </dgm:presLayoutVars>
      </dgm:prSet>
      <dgm:spPr/>
    </dgm:pt>
    <dgm:pt modelId="{20D6B86C-98F1-874F-BE0A-2C273634F26C}" type="pres">
      <dgm:prSet presAssocID="{8F1A5E5A-C601-E74C-A918-218B4FAEC295}" presName="node" presStyleLbl="node1" presStyleIdx="0" presStyleCnt="5" custScaleX="168691">
        <dgm:presLayoutVars>
          <dgm:bulletEnabled val="1"/>
        </dgm:presLayoutVars>
      </dgm:prSet>
      <dgm:spPr/>
    </dgm:pt>
    <dgm:pt modelId="{9BA870B4-9672-5945-A896-10BE74BF8498}" type="pres">
      <dgm:prSet presAssocID="{5872A947-3AC6-B241-A966-CBA495C7BA83}" presName="sibTrans" presStyleLbl="sibTrans2D1" presStyleIdx="0" presStyleCnt="4"/>
      <dgm:spPr/>
    </dgm:pt>
    <dgm:pt modelId="{B13FE2C0-8E42-4848-B044-885A8DA53CE2}" type="pres">
      <dgm:prSet presAssocID="{5872A947-3AC6-B241-A966-CBA495C7BA83}" presName="connectorText" presStyleLbl="sibTrans2D1" presStyleIdx="0" presStyleCnt="4"/>
      <dgm:spPr/>
    </dgm:pt>
    <dgm:pt modelId="{7980806C-7C3E-D840-B243-CDD0ECA263E5}" type="pres">
      <dgm:prSet presAssocID="{BAF375E5-7215-724C-993E-A05E12D52716}" presName="node" presStyleLbl="node1" presStyleIdx="1" presStyleCnt="5" custScaleX="168691">
        <dgm:presLayoutVars>
          <dgm:bulletEnabled val="1"/>
        </dgm:presLayoutVars>
      </dgm:prSet>
      <dgm:spPr/>
    </dgm:pt>
    <dgm:pt modelId="{B38A8428-79F4-3246-BB12-51AFAC0901F7}" type="pres">
      <dgm:prSet presAssocID="{1FDF29D1-715B-E14F-9699-F18A6AD9B9EC}" presName="sibTrans" presStyleLbl="sibTrans2D1" presStyleIdx="1" presStyleCnt="4"/>
      <dgm:spPr/>
    </dgm:pt>
    <dgm:pt modelId="{7CD9F9C7-2768-1741-AD39-2EDE47E57855}" type="pres">
      <dgm:prSet presAssocID="{1FDF29D1-715B-E14F-9699-F18A6AD9B9EC}" presName="connectorText" presStyleLbl="sibTrans2D1" presStyleIdx="1" presStyleCnt="4"/>
      <dgm:spPr/>
    </dgm:pt>
    <dgm:pt modelId="{1D527FC7-7224-5A4F-A8BB-D7C94EA27F49}" type="pres">
      <dgm:prSet presAssocID="{82BB7CE5-118A-4E44-8A96-E18C7702B18B}" presName="node" presStyleLbl="node1" presStyleIdx="2" presStyleCnt="5" custScaleX="168691">
        <dgm:presLayoutVars>
          <dgm:bulletEnabled val="1"/>
        </dgm:presLayoutVars>
      </dgm:prSet>
      <dgm:spPr/>
    </dgm:pt>
    <dgm:pt modelId="{BEF8E820-0D85-A643-A9F9-91CE6631C412}" type="pres">
      <dgm:prSet presAssocID="{67972B3C-96E1-124B-B86B-0E5CCC75C8E7}" presName="sibTrans" presStyleLbl="sibTrans2D1" presStyleIdx="2" presStyleCnt="4"/>
      <dgm:spPr/>
    </dgm:pt>
    <dgm:pt modelId="{8D997555-C127-5C4D-B730-F26E04433B76}" type="pres">
      <dgm:prSet presAssocID="{67972B3C-96E1-124B-B86B-0E5CCC75C8E7}" presName="connectorText" presStyleLbl="sibTrans2D1" presStyleIdx="2" presStyleCnt="4"/>
      <dgm:spPr/>
    </dgm:pt>
    <dgm:pt modelId="{C4F4180A-ADCB-684A-9558-24D0085919F1}" type="pres">
      <dgm:prSet presAssocID="{D8C572D0-5406-184E-8658-A57554DB7F35}" presName="node" presStyleLbl="node1" presStyleIdx="3" presStyleCnt="5" custScaleX="168691">
        <dgm:presLayoutVars>
          <dgm:bulletEnabled val="1"/>
        </dgm:presLayoutVars>
      </dgm:prSet>
      <dgm:spPr/>
    </dgm:pt>
    <dgm:pt modelId="{1C312E67-34D8-2041-A2B5-B27015430B25}" type="pres">
      <dgm:prSet presAssocID="{E117B7C9-66E2-594A-94F2-6E35AD01F8E6}" presName="sibTrans" presStyleLbl="sibTrans2D1" presStyleIdx="3" presStyleCnt="4"/>
      <dgm:spPr/>
    </dgm:pt>
    <dgm:pt modelId="{35FE7387-A80E-CD4F-81C8-AEBDD7BBC39C}" type="pres">
      <dgm:prSet presAssocID="{E117B7C9-66E2-594A-94F2-6E35AD01F8E6}" presName="connectorText" presStyleLbl="sibTrans2D1" presStyleIdx="3" presStyleCnt="4"/>
      <dgm:spPr/>
    </dgm:pt>
    <dgm:pt modelId="{9CC81954-3FFA-0E40-A0B4-EE98AF98EBF1}" type="pres">
      <dgm:prSet presAssocID="{5A4D07C6-ECA0-AE42-9421-E5299552CA51}" presName="node" presStyleLbl="node1" presStyleIdx="4" presStyleCnt="5" custScaleX="168691">
        <dgm:presLayoutVars>
          <dgm:bulletEnabled val="1"/>
        </dgm:presLayoutVars>
      </dgm:prSet>
      <dgm:spPr/>
    </dgm:pt>
  </dgm:ptLst>
  <dgm:cxnLst>
    <dgm:cxn modelId="{AD60FB04-65C4-414E-9926-7062782C1116}" type="presOf" srcId="{8F1A5E5A-C601-E74C-A918-218B4FAEC295}" destId="{20D6B86C-98F1-874F-BE0A-2C273634F26C}" srcOrd="0" destOrd="0" presId="urn:microsoft.com/office/officeart/2005/8/layout/process2"/>
    <dgm:cxn modelId="{BEE07E16-A796-6648-ABAA-5F950875C046}" srcId="{976B7DC6-DE13-274A-A7CF-3E46F955A378}" destId="{82BB7CE5-118A-4E44-8A96-E18C7702B18B}" srcOrd="2" destOrd="0" parTransId="{37FA8504-1EC2-2C42-84D9-9783869E4F45}" sibTransId="{67972B3C-96E1-124B-B86B-0E5CCC75C8E7}"/>
    <dgm:cxn modelId="{26B9F117-C8E8-BC4A-ACC1-A465F02C4361}" type="presOf" srcId="{E117B7C9-66E2-594A-94F2-6E35AD01F8E6}" destId="{35FE7387-A80E-CD4F-81C8-AEBDD7BBC39C}" srcOrd="1" destOrd="0" presId="urn:microsoft.com/office/officeart/2005/8/layout/process2"/>
    <dgm:cxn modelId="{1D9F071E-4FD4-594F-A9BB-2072B039B510}" type="presOf" srcId="{BAF375E5-7215-724C-993E-A05E12D52716}" destId="{7980806C-7C3E-D840-B243-CDD0ECA263E5}" srcOrd="0" destOrd="0" presId="urn:microsoft.com/office/officeart/2005/8/layout/process2"/>
    <dgm:cxn modelId="{D5004C53-9395-584C-8256-41EE8D062DC4}" srcId="{976B7DC6-DE13-274A-A7CF-3E46F955A378}" destId="{D8C572D0-5406-184E-8658-A57554DB7F35}" srcOrd="3" destOrd="0" parTransId="{58A03E6D-6D82-C943-8840-E3A2A533A39F}" sibTransId="{E117B7C9-66E2-594A-94F2-6E35AD01F8E6}"/>
    <dgm:cxn modelId="{A50A8259-07B7-F641-A0BF-1E1D66A7FB3A}" type="presOf" srcId="{5A4D07C6-ECA0-AE42-9421-E5299552CA51}" destId="{9CC81954-3FFA-0E40-A0B4-EE98AF98EBF1}" srcOrd="0" destOrd="0" presId="urn:microsoft.com/office/officeart/2005/8/layout/process2"/>
    <dgm:cxn modelId="{3F99AE81-8713-3642-9E96-B3A069DD2320}" srcId="{976B7DC6-DE13-274A-A7CF-3E46F955A378}" destId="{5A4D07C6-ECA0-AE42-9421-E5299552CA51}" srcOrd="4" destOrd="0" parTransId="{C4DFB2F5-A5AE-2D46-AC5C-4B86D3D10556}" sibTransId="{17D259D9-6404-9C43-87F5-A0FEF61C1C62}"/>
    <dgm:cxn modelId="{F149739B-20A3-DC49-833B-AB4CBE02C150}" type="presOf" srcId="{67972B3C-96E1-124B-B86B-0E5CCC75C8E7}" destId="{8D997555-C127-5C4D-B730-F26E04433B76}" srcOrd="1" destOrd="0" presId="urn:microsoft.com/office/officeart/2005/8/layout/process2"/>
    <dgm:cxn modelId="{D9744DA0-02C9-2246-ACC4-BE4318DC766B}" type="presOf" srcId="{67972B3C-96E1-124B-B86B-0E5CCC75C8E7}" destId="{BEF8E820-0D85-A643-A9F9-91CE6631C412}" srcOrd="0" destOrd="0" presId="urn:microsoft.com/office/officeart/2005/8/layout/process2"/>
    <dgm:cxn modelId="{B866DAA2-E1B1-D545-908A-3276A520B46E}" type="presOf" srcId="{976B7DC6-DE13-274A-A7CF-3E46F955A378}" destId="{DDA347DB-BB94-3F49-97A7-821B07CB189E}" srcOrd="0" destOrd="0" presId="urn:microsoft.com/office/officeart/2005/8/layout/process2"/>
    <dgm:cxn modelId="{8610DDAD-4C33-4746-AECA-D3B12F2837AE}" type="presOf" srcId="{5872A947-3AC6-B241-A966-CBA495C7BA83}" destId="{9BA870B4-9672-5945-A896-10BE74BF8498}" srcOrd="0" destOrd="0" presId="urn:microsoft.com/office/officeart/2005/8/layout/process2"/>
    <dgm:cxn modelId="{82BD64AE-5DB8-5C46-BDA0-6F553202747F}" type="presOf" srcId="{82BB7CE5-118A-4E44-8A96-E18C7702B18B}" destId="{1D527FC7-7224-5A4F-A8BB-D7C94EA27F49}" srcOrd="0" destOrd="0" presId="urn:microsoft.com/office/officeart/2005/8/layout/process2"/>
    <dgm:cxn modelId="{5FA022C1-7A65-764D-A293-BAB2842B20C2}" type="presOf" srcId="{5872A947-3AC6-B241-A966-CBA495C7BA83}" destId="{B13FE2C0-8E42-4848-B044-885A8DA53CE2}" srcOrd="1" destOrd="0" presId="urn:microsoft.com/office/officeart/2005/8/layout/process2"/>
    <dgm:cxn modelId="{F16B77CD-3095-2F4C-98FB-83332C439517}" srcId="{976B7DC6-DE13-274A-A7CF-3E46F955A378}" destId="{8F1A5E5A-C601-E74C-A918-218B4FAEC295}" srcOrd="0" destOrd="0" parTransId="{60476C98-C09F-D944-B8D8-67A77DD38153}" sibTransId="{5872A947-3AC6-B241-A966-CBA495C7BA83}"/>
    <dgm:cxn modelId="{C8FE59D6-1F76-574F-9F3F-DE51D5B3710D}" type="presOf" srcId="{1FDF29D1-715B-E14F-9699-F18A6AD9B9EC}" destId="{B38A8428-79F4-3246-BB12-51AFAC0901F7}" srcOrd="0" destOrd="0" presId="urn:microsoft.com/office/officeart/2005/8/layout/process2"/>
    <dgm:cxn modelId="{FC0788E2-F7CF-9342-9FF5-C29A8B048C85}" type="presOf" srcId="{1FDF29D1-715B-E14F-9699-F18A6AD9B9EC}" destId="{7CD9F9C7-2768-1741-AD39-2EDE47E57855}" srcOrd="1" destOrd="0" presId="urn:microsoft.com/office/officeart/2005/8/layout/process2"/>
    <dgm:cxn modelId="{3D82DCEC-1FC5-634F-9C90-FE60EA226C53}" type="presOf" srcId="{D8C572D0-5406-184E-8658-A57554DB7F35}" destId="{C4F4180A-ADCB-684A-9558-24D0085919F1}" srcOrd="0" destOrd="0" presId="urn:microsoft.com/office/officeart/2005/8/layout/process2"/>
    <dgm:cxn modelId="{6894DBED-580E-B441-9C58-E2B3816AC344}" srcId="{976B7DC6-DE13-274A-A7CF-3E46F955A378}" destId="{BAF375E5-7215-724C-993E-A05E12D52716}" srcOrd="1" destOrd="0" parTransId="{62B583E8-2211-F64B-8855-190CEAC525F8}" sibTransId="{1FDF29D1-715B-E14F-9699-F18A6AD9B9EC}"/>
    <dgm:cxn modelId="{536DA6FB-5983-864C-B4DE-55F27389B19C}" type="presOf" srcId="{E117B7C9-66E2-594A-94F2-6E35AD01F8E6}" destId="{1C312E67-34D8-2041-A2B5-B27015430B25}" srcOrd="0" destOrd="0" presId="urn:microsoft.com/office/officeart/2005/8/layout/process2"/>
    <dgm:cxn modelId="{6FD54428-DEFB-F54A-A76A-35165655A81B}" type="presParOf" srcId="{DDA347DB-BB94-3F49-97A7-821B07CB189E}" destId="{20D6B86C-98F1-874F-BE0A-2C273634F26C}" srcOrd="0" destOrd="0" presId="urn:microsoft.com/office/officeart/2005/8/layout/process2"/>
    <dgm:cxn modelId="{63C79C45-2865-3B48-BB9C-5D6C760B34B4}" type="presParOf" srcId="{DDA347DB-BB94-3F49-97A7-821B07CB189E}" destId="{9BA870B4-9672-5945-A896-10BE74BF8498}" srcOrd="1" destOrd="0" presId="urn:microsoft.com/office/officeart/2005/8/layout/process2"/>
    <dgm:cxn modelId="{78BD4781-9E5A-6D4A-BDE6-4DBC605E2047}" type="presParOf" srcId="{9BA870B4-9672-5945-A896-10BE74BF8498}" destId="{B13FE2C0-8E42-4848-B044-885A8DA53CE2}" srcOrd="0" destOrd="0" presId="urn:microsoft.com/office/officeart/2005/8/layout/process2"/>
    <dgm:cxn modelId="{8BD4CE92-8F7C-C048-B852-100E2134C475}" type="presParOf" srcId="{DDA347DB-BB94-3F49-97A7-821B07CB189E}" destId="{7980806C-7C3E-D840-B243-CDD0ECA263E5}" srcOrd="2" destOrd="0" presId="urn:microsoft.com/office/officeart/2005/8/layout/process2"/>
    <dgm:cxn modelId="{9B64BA68-6B2B-974C-A609-D0D5A94FA84B}" type="presParOf" srcId="{DDA347DB-BB94-3F49-97A7-821B07CB189E}" destId="{B38A8428-79F4-3246-BB12-51AFAC0901F7}" srcOrd="3" destOrd="0" presId="urn:microsoft.com/office/officeart/2005/8/layout/process2"/>
    <dgm:cxn modelId="{E3E2A4FD-4661-8946-9FF0-63C069B3CBD9}" type="presParOf" srcId="{B38A8428-79F4-3246-BB12-51AFAC0901F7}" destId="{7CD9F9C7-2768-1741-AD39-2EDE47E57855}" srcOrd="0" destOrd="0" presId="urn:microsoft.com/office/officeart/2005/8/layout/process2"/>
    <dgm:cxn modelId="{591D9CA4-F9B2-0442-BFFF-6FD93CAA3AC1}" type="presParOf" srcId="{DDA347DB-BB94-3F49-97A7-821B07CB189E}" destId="{1D527FC7-7224-5A4F-A8BB-D7C94EA27F49}" srcOrd="4" destOrd="0" presId="urn:microsoft.com/office/officeart/2005/8/layout/process2"/>
    <dgm:cxn modelId="{C549AF9D-B200-D642-8653-6C6224AB1578}" type="presParOf" srcId="{DDA347DB-BB94-3F49-97A7-821B07CB189E}" destId="{BEF8E820-0D85-A643-A9F9-91CE6631C412}" srcOrd="5" destOrd="0" presId="urn:microsoft.com/office/officeart/2005/8/layout/process2"/>
    <dgm:cxn modelId="{68576B4E-BFD7-2546-B761-94519174C779}" type="presParOf" srcId="{BEF8E820-0D85-A643-A9F9-91CE6631C412}" destId="{8D997555-C127-5C4D-B730-F26E04433B76}" srcOrd="0" destOrd="0" presId="urn:microsoft.com/office/officeart/2005/8/layout/process2"/>
    <dgm:cxn modelId="{13A51313-A77D-EF4B-9E32-312EB55F5FF7}" type="presParOf" srcId="{DDA347DB-BB94-3F49-97A7-821B07CB189E}" destId="{C4F4180A-ADCB-684A-9558-24D0085919F1}" srcOrd="6" destOrd="0" presId="urn:microsoft.com/office/officeart/2005/8/layout/process2"/>
    <dgm:cxn modelId="{503FF05A-B40C-E54A-969A-1964F15C94AE}" type="presParOf" srcId="{DDA347DB-BB94-3F49-97A7-821B07CB189E}" destId="{1C312E67-34D8-2041-A2B5-B27015430B25}" srcOrd="7" destOrd="0" presId="urn:microsoft.com/office/officeart/2005/8/layout/process2"/>
    <dgm:cxn modelId="{B51E8F4A-ACF0-4E40-8FA0-1854B4A0DF78}" type="presParOf" srcId="{1C312E67-34D8-2041-A2B5-B27015430B25}" destId="{35FE7387-A80E-CD4F-81C8-AEBDD7BBC39C}" srcOrd="0" destOrd="0" presId="urn:microsoft.com/office/officeart/2005/8/layout/process2"/>
    <dgm:cxn modelId="{7A8997E7-17B3-3245-A063-7790975DEFDF}" type="presParOf" srcId="{DDA347DB-BB94-3F49-97A7-821B07CB189E}" destId="{9CC81954-3FFA-0E40-A0B4-EE98AF98EBF1}"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3A4B85-01AF-774F-AC05-7FBD2C4C513D}" type="doc">
      <dgm:prSet loTypeId="urn:microsoft.com/office/officeart/2005/8/layout/hProcess9" loCatId="" qsTypeId="urn:microsoft.com/office/officeart/2005/8/quickstyle/simple1" qsCatId="simple" csTypeId="urn:microsoft.com/office/officeart/2005/8/colors/accent1_2" csCatId="accent1" phldr="1"/>
      <dgm:spPr/>
      <dgm:t>
        <a:bodyPr/>
        <a:lstStyle/>
        <a:p>
          <a:endParaRPr lang="en-US"/>
        </a:p>
      </dgm:t>
    </dgm:pt>
    <dgm:pt modelId="{5199AE38-E6E9-6043-A609-75E1FD3A2DA7}">
      <dgm:prSet phldrT="[Text]"/>
      <dgm:spPr>
        <a:solidFill>
          <a:srgbClr val="38D4D6"/>
        </a:solidFill>
      </dgm:spPr>
      <dgm:t>
        <a:bodyPr/>
        <a:lstStyle/>
        <a:p>
          <a:r>
            <a:rPr lang="en-US">
              <a:latin typeface="Merriweather" pitchFamily="2" charset="77"/>
            </a:rPr>
            <a:t>Thank or Praise</a:t>
          </a:r>
        </a:p>
      </dgm:t>
    </dgm:pt>
    <dgm:pt modelId="{6FDC6D0C-2296-D64A-A0F5-2E1AE9A115D6}" type="parTrans" cxnId="{D46B716A-56EA-5A4C-BD34-7D9F063DF380}">
      <dgm:prSet/>
      <dgm:spPr/>
      <dgm:t>
        <a:bodyPr/>
        <a:lstStyle/>
        <a:p>
          <a:endParaRPr lang="en-US"/>
        </a:p>
      </dgm:t>
    </dgm:pt>
    <dgm:pt modelId="{55B2C545-5692-2D41-9EF2-69C4793750FE}" type="sibTrans" cxnId="{D46B716A-56EA-5A4C-BD34-7D9F063DF380}">
      <dgm:prSet/>
      <dgm:spPr>
        <a:ln w="63500">
          <a:solidFill>
            <a:srgbClr val="0078AD"/>
          </a:solidFill>
        </a:ln>
      </dgm:spPr>
      <dgm:t>
        <a:bodyPr/>
        <a:lstStyle/>
        <a:p>
          <a:endParaRPr lang="en-US">
            <a:latin typeface="Merriweather" pitchFamily="2" charset="77"/>
          </a:endParaRPr>
        </a:p>
      </dgm:t>
    </dgm:pt>
    <dgm:pt modelId="{185237E5-C7B9-DE43-BE1E-AC5AA4D05A7A}">
      <dgm:prSet phldrT="[Text]"/>
      <dgm:spPr>
        <a:solidFill>
          <a:srgbClr val="38D4D6"/>
        </a:solidFill>
      </dgm:spPr>
      <dgm:t>
        <a:bodyPr/>
        <a:lstStyle/>
        <a:p>
          <a:r>
            <a:rPr lang="en-US">
              <a:latin typeface="Merriweather" pitchFamily="2" charset="77"/>
            </a:rPr>
            <a:t>Incentive</a:t>
          </a:r>
        </a:p>
      </dgm:t>
    </dgm:pt>
    <dgm:pt modelId="{25A2D801-2888-DC49-A37B-FBB887F3514D}" type="parTrans" cxnId="{FA9EFEB4-B01D-6645-A97F-65E2A27C828F}">
      <dgm:prSet/>
      <dgm:spPr/>
      <dgm:t>
        <a:bodyPr/>
        <a:lstStyle/>
        <a:p>
          <a:endParaRPr lang="en-US"/>
        </a:p>
      </dgm:t>
    </dgm:pt>
    <dgm:pt modelId="{830BB34B-E497-7C46-AA17-EE5B55354BE2}" type="sibTrans" cxnId="{FA9EFEB4-B01D-6645-A97F-65E2A27C828F}">
      <dgm:prSet/>
      <dgm:spPr>
        <a:ln w="63500">
          <a:solidFill>
            <a:srgbClr val="0078AD"/>
          </a:solidFill>
        </a:ln>
      </dgm:spPr>
      <dgm:t>
        <a:bodyPr/>
        <a:lstStyle/>
        <a:p>
          <a:endParaRPr lang="en-US">
            <a:latin typeface="Merriweather" pitchFamily="2" charset="77"/>
          </a:endParaRPr>
        </a:p>
      </dgm:t>
    </dgm:pt>
    <dgm:pt modelId="{6639A89C-6803-354A-8C7C-FB586CA4009C}">
      <dgm:prSet phldrT="[Text]"/>
      <dgm:spPr>
        <a:solidFill>
          <a:srgbClr val="38D4D6"/>
        </a:solidFill>
      </dgm:spPr>
      <dgm:t>
        <a:bodyPr/>
        <a:lstStyle/>
        <a:p>
          <a:r>
            <a:rPr lang="en-US">
              <a:latin typeface="Merriweather" pitchFamily="2" charset="77"/>
            </a:rPr>
            <a:t>Choice of 10 second break</a:t>
          </a:r>
        </a:p>
      </dgm:t>
    </dgm:pt>
    <dgm:pt modelId="{A9ADC00C-0C3B-6244-B8A7-D746FAC0708A}" type="parTrans" cxnId="{BE945F59-BB5D-4E47-8AB2-68561315C61C}">
      <dgm:prSet/>
      <dgm:spPr/>
      <dgm:t>
        <a:bodyPr/>
        <a:lstStyle/>
        <a:p>
          <a:endParaRPr lang="en-US"/>
        </a:p>
      </dgm:t>
    </dgm:pt>
    <dgm:pt modelId="{AE16041C-E421-6345-8BD0-61E4EAF4C1B6}" type="sibTrans" cxnId="{BE945F59-BB5D-4E47-8AB2-68561315C61C}">
      <dgm:prSet/>
      <dgm:spPr>
        <a:ln w="63500">
          <a:solidFill>
            <a:srgbClr val="0078AD"/>
          </a:solidFill>
        </a:ln>
      </dgm:spPr>
      <dgm:t>
        <a:bodyPr/>
        <a:lstStyle/>
        <a:p>
          <a:endParaRPr lang="en-US">
            <a:latin typeface="Merriweather" pitchFamily="2" charset="77"/>
          </a:endParaRPr>
        </a:p>
      </dgm:t>
    </dgm:pt>
    <dgm:pt modelId="{CB98E029-00D0-2040-997E-288D971CED3C}" type="pres">
      <dgm:prSet presAssocID="{AE3A4B85-01AF-774F-AC05-7FBD2C4C513D}" presName="CompostProcess" presStyleCnt="0">
        <dgm:presLayoutVars>
          <dgm:dir/>
          <dgm:resizeHandles val="exact"/>
        </dgm:presLayoutVars>
      </dgm:prSet>
      <dgm:spPr/>
    </dgm:pt>
    <dgm:pt modelId="{7EA3A089-DC70-1E46-B93F-A136CC446440}" type="pres">
      <dgm:prSet presAssocID="{AE3A4B85-01AF-774F-AC05-7FBD2C4C513D}" presName="arrow" presStyleLbl="bgShp" presStyleIdx="0" presStyleCnt="1"/>
      <dgm:spPr/>
    </dgm:pt>
    <dgm:pt modelId="{E7E9EA1E-90DD-1547-82F4-911A0BE62C0C}" type="pres">
      <dgm:prSet presAssocID="{AE3A4B85-01AF-774F-AC05-7FBD2C4C513D}" presName="linearProcess" presStyleCnt="0"/>
      <dgm:spPr/>
    </dgm:pt>
    <dgm:pt modelId="{1AE694EF-6B43-4F46-A7E7-149606171A23}" type="pres">
      <dgm:prSet presAssocID="{5199AE38-E6E9-6043-A609-75E1FD3A2DA7}" presName="textNode" presStyleLbl="node1" presStyleIdx="0" presStyleCnt="3" custScaleY="48139">
        <dgm:presLayoutVars>
          <dgm:bulletEnabled val="1"/>
        </dgm:presLayoutVars>
      </dgm:prSet>
      <dgm:spPr/>
    </dgm:pt>
    <dgm:pt modelId="{BA9B7942-CC06-5849-A727-FF50DE45B289}" type="pres">
      <dgm:prSet presAssocID="{55B2C545-5692-2D41-9EF2-69C4793750FE}" presName="sibTrans" presStyleCnt="0"/>
      <dgm:spPr/>
    </dgm:pt>
    <dgm:pt modelId="{059EBF97-C04F-DF46-8E48-B03C74A5528F}" type="pres">
      <dgm:prSet presAssocID="{185237E5-C7B9-DE43-BE1E-AC5AA4D05A7A}" presName="textNode" presStyleLbl="node1" presStyleIdx="1" presStyleCnt="3" custScaleY="48139">
        <dgm:presLayoutVars>
          <dgm:bulletEnabled val="1"/>
        </dgm:presLayoutVars>
      </dgm:prSet>
      <dgm:spPr/>
    </dgm:pt>
    <dgm:pt modelId="{78CE8986-DE0B-2C4D-93D8-DBBE2DD6850B}" type="pres">
      <dgm:prSet presAssocID="{830BB34B-E497-7C46-AA17-EE5B55354BE2}" presName="sibTrans" presStyleCnt="0"/>
      <dgm:spPr/>
    </dgm:pt>
    <dgm:pt modelId="{52E528AD-5922-6848-9435-5E93B6F25DD4}" type="pres">
      <dgm:prSet presAssocID="{6639A89C-6803-354A-8C7C-FB586CA4009C}" presName="textNode" presStyleLbl="node1" presStyleIdx="2" presStyleCnt="3">
        <dgm:presLayoutVars>
          <dgm:bulletEnabled val="1"/>
        </dgm:presLayoutVars>
      </dgm:prSet>
      <dgm:spPr/>
    </dgm:pt>
  </dgm:ptLst>
  <dgm:cxnLst>
    <dgm:cxn modelId="{66342D04-D121-484B-978D-D6EC2CDAEFD7}" type="presOf" srcId="{185237E5-C7B9-DE43-BE1E-AC5AA4D05A7A}" destId="{059EBF97-C04F-DF46-8E48-B03C74A5528F}" srcOrd="0" destOrd="0" presId="urn:microsoft.com/office/officeart/2005/8/layout/hProcess9"/>
    <dgm:cxn modelId="{FA570A4D-E49C-3C48-BB34-2B6197BF9162}" type="presOf" srcId="{AE3A4B85-01AF-774F-AC05-7FBD2C4C513D}" destId="{CB98E029-00D0-2040-997E-288D971CED3C}" srcOrd="0" destOrd="0" presId="urn:microsoft.com/office/officeart/2005/8/layout/hProcess9"/>
    <dgm:cxn modelId="{BE945F59-BB5D-4E47-8AB2-68561315C61C}" srcId="{AE3A4B85-01AF-774F-AC05-7FBD2C4C513D}" destId="{6639A89C-6803-354A-8C7C-FB586CA4009C}" srcOrd="2" destOrd="0" parTransId="{A9ADC00C-0C3B-6244-B8A7-D746FAC0708A}" sibTransId="{AE16041C-E421-6345-8BD0-61E4EAF4C1B6}"/>
    <dgm:cxn modelId="{D46B716A-56EA-5A4C-BD34-7D9F063DF380}" srcId="{AE3A4B85-01AF-774F-AC05-7FBD2C4C513D}" destId="{5199AE38-E6E9-6043-A609-75E1FD3A2DA7}" srcOrd="0" destOrd="0" parTransId="{6FDC6D0C-2296-D64A-A0F5-2E1AE9A115D6}" sibTransId="{55B2C545-5692-2D41-9EF2-69C4793750FE}"/>
    <dgm:cxn modelId="{591EA5AD-D0B6-D742-9F85-C9635561784F}" type="presOf" srcId="{5199AE38-E6E9-6043-A609-75E1FD3A2DA7}" destId="{1AE694EF-6B43-4F46-A7E7-149606171A23}" srcOrd="0" destOrd="0" presId="urn:microsoft.com/office/officeart/2005/8/layout/hProcess9"/>
    <dgm:cxn modelId="{FA9EFEB4-B01D-6645-A97F-65E2A27C828F}" srcId="{AE3A4B85-01AF-774F-AC05-7FBD2C4C513D}" destId="{185237E5-C7B9-DE43-BE1E-AC5AA4D05A7A}" srcOrd="1" destOrd="0" parTransId="{25A2D801-2888-DC49-A37B-FBB887F3514D}" sibTransId="{830BB34B-E497-7C46-AA17-EE5B55354BE2}"/>
    <dgm:cxn modelId="{3A283FCE-C6F1-8F42-9EF4-FECAFDC34FF8}" type="presOf" srcId="{6639A89C-6803-354A-8C7C-FB586CA4009C}" destId="{52E528AD-5922-6848-9435-5E93B6F25DD4}" srcOrd="0" destOrd="0" presId="urn:microsoft.com/office/officeart/2005/8/layout/hProcess9"/>
    <dgm:cxn modelId="{9FBEBA34-78A7-854C-8094-B25736D3593E}" type="presParOf" srcId="{CB98E029-00D0-2040-997E-288D971CED3C}" destId="{7EA3A089-DC70-1E46-B93F-A136CC446440}" srcOrd="0" destOrd="0" presId="urn:microsoft.com/office/officeart/2005/8/layout/hProcess9"/>
    <dgm:cxn modelId="{969E6795-16E4-794A-99DB-083FE700AB69}" type="presParOf" srcId="{CB98E029-00D0-2040-997E-288D971CED3C}" destId="{E7E9EA1E-90DD-1547-82F4-911A0BE62C0C}" srcOrd="1" destOrd="0" presId="urn:microsoft.com/office/officeart/2005/8/layout/hProcess9"/>
    <dgm:cxn modelId="{7B4A65D1-3C28-144C-AF14-629FB4813B13}" type="presParOf" srcId="{E7E9EA1E-90DD-1547-82F4-911A0BE62C0C}" destId="{1AE694EF-6B43-4F46-A7E7-149606171A23}" srcOrd="0" destOrd="0" presId="urn:microsoft.com/office/officeart/2005/8/layout/hProcess9"/>
    <dgm:cxn modelId="{58D8BE27-7991-4741-AA15-FBC4BAAB2196}" type="presParOf" srcId="{E7E9EA1E-90DD-1547-82F4-911A0BE62C0C}" destId="{BA9B7942-CC06-5849-A727-FF50DE45B289}" srcOrd="1" destOrd="0" presId="urn:microsoft.com/office/officeart/2005/8/layout/hProcess9"/>
    <dgm:cxn modelId="{16D94059-70D2-9B4C-A52C-F7A0E394419A}" type="presParOf" srcId="{E7E9EA1E-90DD-1547-82F4-911A0BE62C0C}" destId="{059EBF97-C04F-DF46-8E48-B03C74A5528F}" srcOrd="2" destOrd="0" presId="urn:microsoft.com/office/officeart/2005/8/layout/hProcess9"/>
    <dgm:cxn modelId="{82095782-715E-904D-8DB6-3F9E35EA50FC}" type="presParOf" srcId="{E7E9EA1E-90DD-1547-82F4-911A0BE62C0C}" destId="{78CE8986-DE0B-2C4D-93D8-DBBE2DD6850B}" srcOrd="3" destOrd="0" presId="urn:microsoft.com/office/officeart/2005/8/layout/hProcess9"/>
    <dgm:cxn modelId="{D2771BD7-FEA3-DE42-8DC9-1294DDB4A516}" type="presParOf" srcId="{E7E9EA1E-90DD-1547-82F4-911A0BE62C0C}" destId="{52E528AD-5922-6848-9435-5E93B6F25DD4}"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6B7DC6-DE13-274A-A7CF-3E46F955A378}" type="doc">
      <dgm:prSet loTypeId="urn:microsoft.com/office/officeart/2005/8/layout/process2" loCatId="" qsTypeId="urn:microsoft.com/office/officeart/2005/8/quickstyle/simple1" qsCatId="simple" csTypeId="urn:microsoft.com/office/officeart/2005/8/colors/colorful5" csCatId="colorful" phldr="1"/>
      <dgm:spPr/>
    </dgm:pt>
    <dgm:pt modelId="{8F1A5E5A-C601-E74C-A918-218B4FAEC295}">
      <dgm:prSet phldrT="[Text]" custT="1"/>
      <dgm:spPr>
        <a:solidFill>
          <a:srgbClr val="00B050"/>
        </a:solidFill>
      </dgm:spPr>
      <dgm:t>
        <a:bodyPr/>
        <a:lstStyle/>
        <a:p>
          <a:r>
            <a:rPr lang="en-US" sz="2000" dirty="0">
              <a:latin typeface="Merriweather" pitchFamily="2" charset="77"/>
            </a:rPr>
            <a:t>Stand </a:t>
          </a:r>
          <a:r>
            <a:rPr lang="en-US" sz="2000" u="sng" dirty="0">
              <a:latin typeface="Merriweather" pitchFamily="2" charset="77"/>
            </a:rPr>
            <a:t>2 feet</a:t>
          </a:r>
          <a:r>
            <a:rPr lang="en-US" sz="2000" u="none" dirty="0">
              <a:latin typeface="Merriweather" pitchFamily="2" charset="77"/>
            </a:rPr>
            <a:t> away and ask to look at</a:t>
          </a:r>
          <a:r>
            <a:rPr lang="en-US" sz="2000" dirty="0">
              <a:latin typeface="Merriweather" pitchFamily="2" charset="77"/>
            </a:rPr>
            <a:t> instrument</a:t>
          </a:r>
          <a:endParaRPr lang="en-US" sz="2000" u="sng" dirty="0">
            <a:latin typeface="Merriweather" pitchFamily="2" charset="77"/>
          </a:endParaRPr>
        </a:p>
      </dgm:t>
    </dgm:pt>
    <dgm:pt modelId="{60476C98-C09F-D944-B8D8-67A77DD38153}" type="parTrans" cxnId="{F16B77CD-3095-2F4C-98FB-83332C439517}">
      <dgm:prSet/>
      <dgm:spPr/>
      <dgm:t>
        <a:bodyPr/>
        <a:lstStyle/>
        <a:p>
          <a:endParaRPr lang="en-US" sz="2000">
            <a:latin typeface="Merriweather" pitchFamily="2" charset="77"/>
          </a:endParaRPr>
        </a:p>
      </dgm:t>
    </dgm:pt>
    <dgm:pt modelId="{5872A947-3AC6-B241-A966-CBA495C7BA83}" type="sibTrans" cxnId="{F16B77CD-3095-2F4C-98FB-83332C439517}">
      <dgm:prSet custT="1"/>
      <dgm:spPr/>
      <dgm:t>
        <a:bodyPr/>
        <a:lstStyle/>
        <a:p>
          <a:endParaRPr lang="en-US" sz="1600">
            <a:latin typeface="Merriweather" pitchFamily="2" charset="77"/>
          </a:endParaRPr>
        </a:p>
      </dgm:t>
    </dgm:pt>
    <dgm:pt modelId="{BAF375E5-7215-724C-993E-A05E12D52716}">
      <dgm:prSet phldrT="[Text]" custT="1"/>
      <dgm:spPr>
        <a:solidFill>
          <a:srgbClr val="00B050"/>
        </a:solidFill>
      </dgm:spPr>
      <dgm:t>
        <a:bodyPr/>
        <a:lstStyle/>
        <a:p>
          <a:r>
            <a:rPr lang="en-US" sz="2000" dirty="0">
              <a:latin typeface="Merriweather" pitchFamily="2" charset="77"/>
            </a:rPr>
            <a:t>Stand </a:t>
          </a:r>
          <a:r>
            <a:rPr lang="en-US" sz="2000" u="sng" dirty="0">
              <a:latin typeface="Merriweather" pitchFamily="2" charset="77"/>
            </a:rPr>
            <a:t>1 foot away</a:t>
          </a:r>
          <a:r>
            <a:rPr lang="en-US" sz="2000" u="none" dirty="0">
              <a:latin typeface="Merriweather" pitchFamily="2" charset="77"/>
            </a:rPr>
            <a:t> and ask to look at instrument</a:t>
          </a:r>
          <a:endParaRPr lang="en-US" sz="2000" u="sng" dirty="0">
            <a:latin typeface="Merriweather" pitchFamily="2" charset="77"/>
          </a:endParaRPr>
        </a:p>
      </dgm:t>
    </dgm:pt>
    <dgm:pt modelId="{62B583E8-2211-F64B-8855-190CEAC525F8}" type="parTrans" cxnId="{6894DBED-580E-B441-9C58-E2B3816AC344}">
      <dgm:prSet/>
      <dgm:spPr/>
      <dgm:t>
        <a:bodyPr/>
        <a:lstStyle/>
        <a:p>
          <a:endParaRPr lang="en-US" sz="2000">
            <a:latin typeface="Merriweather" pitchFamily="2" charset="77"/>
          </a:endParaRPr>
        </a:p>
      </dgm:t>
    </dgm:pt>
    <dgm:pt modelId="{1FDF29D1-715B-E14F-9699-F18A6AD9B9EC}" type="sibTrans" cxnId="{6894DBED-580E-B441-9C58-E2B3816AC344}">
      <dgm:prSet custT="1"/>
      <dgm:spPr/>
      <dgm:t>
        <a:bodyPr/>
        <a:lstStyle/>
        <a:p>
          <a:endParaRPr lang="en-US" sz="1600">
            <a:latin typeface="Merriweather" pitchFamily="2" charset="77"/>
          </a:endParaRPr>
        </a:p>
      </dgm:t>
    </dgm:pt>
    <dgm:pt modelId="{82BB7CE5-118A-4E44-8A96-E18C7702B18B}">
      <dgm:prSet custT="1"/>
      <dgm:spPr>
        <a:solidFill>
          <a:schemeClr val="accent2">
            <a:lumMod val="75000"/>
          </a:schemeClr>
        </a:solidFill>
      </dgm:spPr>
      <dgm:t>
        <a:bodyPr/>
        <a:lstStyle/>
        <a:p>
          <a:r>
            <a:rPr lang="en-US" sz="2000" dirty="0">
              <a:latin typeface="Merriweather" pitchFamily="2" charset="77"/>
            </a:rPr>
            <a:t>“Can we </a:t>
          </a:r>
          <a:r>
            <a:rPr lang="en-US" sz="2000" u="none" dirty="0">
              <a:latin typeface="Merriweather" pitchFamily="2" charset="77"/>
            </a:rPr>
            <a:t>try it?</a:t>
          </a:r>
          <a:r>
            <a:rPr lang="en-US" sz="2000" dirty="0">
              <a:latin typeface="Merriweather" pitchFamily="2" charset="77"/>
            </a:rPr>
            <a:t>” for 1 second, </a:t>
          </a:r>
          <a:br>
            <a:rPr lang="en-US" sz="2000" dirty="0">
              <a:latin typeface="Merriweather" pitchFamily="2" charset="77"/>
            </a:rPr>
          </a:br>
          <a:r>
            <a:rPr lang="en-US" sz="2000" dirty="0">
              <a:latin typeface="Merriweather" pitchFamily="2" charset="77"/>
            </a:rPr>
            <a:t>and count</a:t>
          </a:r>
        </a:p>
      </dgm:t>
    </dgm:pt>
    <dgm:pt modelId="{37FA8504-1EC2-2C42-84D9-9783869E4F45}" type="parTrans" cxnId="{BEE07E16-A796-6648-ABAA-5F950875C046}">
      <dgm:prSet/>
      <dgm:spPr/>
      <dgm:t>
        <a:bodyPr/>
        <a:lstStyle/>
        <a:p>
          <a:endParaRPr lang="en-US" sz="2000">
            <a:latin typeface="Merriweather" pitchFamily="2" charset="77"/>
          </a:endParaRPr>
        </a:p>
      </dgm:t>
    </dgm:pt>
    <dgm:pt modelId="{67972B3C-96E1-124B-B86B-0E5CCC75C8E7}" type="sibTrans" cxnId="{BEE07E16-A796-6648-ABAA-5F950875C046}">
      <dgm:prSet/>
      <dgm:spPr/>
      <dgm:t>
        <a:bodyPr/>
        <a:lstStyle/>
        <a:p>
          <a:endParaRPr lang="en-US" sz="2000">
            <a:latin typeface="Merriweather" pitchFamily="2" charset="77"/>
          </a:endParaRPr>
        </a:p>
      </dgm:t>
    </dgm:pt>
    <dgm:pt modelId="{D8C572D0-5406-184E-8658-A57554DB7F35}">
      <dgm:prSet/>
      <dgm:spPr>
        <a:solidFill>
          <a:schemeClr val="accent2">
            <a:lumMod val="75000"/>
          </a:schemeClr>
        </a:solidFill>
      </dgm:spPr>
      <dgm:t>
        <a:bodyPr/>
        <a:lstStyle/>
        <a:p>
          <a:r>
            <a:rPr lang="en-US" dirty="0">
              <a:latin typeface="Merriweather" pitchFamily="2" charset="77"/>
            </a:rPr>
            <a:t>“Can we </a:t>
          </a:r>
          <a:r>
            <a:rPr lang="en-US" u="none" dirty="0">
              <a:latin typeface="Merriweather" pitchFamily="2" charset="77"/>
            </a:rPr>
            <a:t>try it?</a:t>
          </a:r>
          <a:r>
            <a:rPr lang="en-US" dirty="0">
              <a:latin typeface="Merriweather" pitchFamily="2" charset="77"/>
            </a:rPr>
            <a:t>” (for time needed to do half of the procedure), and count</a:t>
          </a:r>
          <a:endParaRPr lang="en-US" dirty="0"/>
        </a:p>
      </dgm:t>
    </dgm:pt>
    <dgm:pt modelId="{58A03E6D-6D82-C943-8840-E3A2A533A39F}" type="parTrans" cxnId="{D5004C53-9395-584C-8256-41EE8D062DC4}">
      <dgm:prSet/>
      <dgm:spPr/>
      <dgm:t>
        <a:bodyPr/>
        <a:lstStyle/>
        <a:p>
          <a:endParaRPr lang="en-US"/>
        </a:p>
      </dgm:t>
    </dgm:pt>
    <dgm:pt modelId="{E117B7C9-66E2-594A-94F2-6E35AD01F8E6}" type="sibTrans" cxnId="{D5004C53-9395-584C-8256-41EE8D062DC4}">
      <dgm:prSet/>
      <dgm:spPr/>
      <dgm:t>
        <a:bodyPr/>
        <a:lstStyle/>
        <a:p>
          <a:endParaRPr lang="en-US"/>
        </a:p>
      </dgm:t>
    </dgm:pt>
    <dgm:pt modelId="{5A4D07C6-ECA0-AE42-9421-E5299552CA51}">
      <dgm:prSet/>
      <dgm:spPr>
        <a:solidFill>
          <a:srgbClr val="00B050"/>
        </a:solidFill>
      </dgm:spPr>
      <dgm:t>
        <a:bodyPr/>
        <a:lstStyle/>
        <a:p>
          <a:r>
            <a:rPr lang="en-US" dirty="0">
              <a:latin typeface="Merriweather" pitchFamily="2" charset="77"/>
            </a:rPr>
            <a:t>“Can we </a:t>
          </a:r>
          <a:r>
            <a:rPr lang="en-US" u="none" dirty="0">
              <a:latin typeface="Merriweather" pitchFamily="2" charset="77"/>
            </a:rPr>
            <a:t>try it?</a:t>
          </a:r>
          <a:r>
            <a:rPr lang="en-US" dirty="0">
              <a:latin typeface="Merriweather" pitchFamily="2" charset="77"/>
            </a:rPr>
            <a:t>” (for time needed to do whole procedure), and count</a:t>
          </a:r>
          <a:endParaRPr lang="en-US" dirty="0"/>
        </a:p>
      </dgm:t>
    </dgm:pt>
    <dgm:pt modelId="{C4DFB2F5-A5AE-2D46-AC5C-4B86D3D10556}" type="parTrans" cxnId="{3F99AE81-8713-3642-9E96-B3A069DD2320}">
      <dgm:prSet/>
      <dgm:spPr/>
      <dgm:t>
        <a:bodyPr/>
        <a:lstStyle/>
        <a:p>
          <a:endParaRPr lang="en-US"/>
        </a:p>
      </dgm:t>
    </dgm:pt>
    <dgm:pt modelId="{17D259D9-6404-9C43-87F5-A0FEF61C1C62}" type="sibTrans" cxnId="{3F99AE81-8713-3642-9E96-B3A069DD2320}">
      <dgm:prSet/>
      <dgm:spPr/>
      <dgm:t>
        <a:bodyPr/>
        <a:lstStyle/>
        <a:p>
          <a:endParaRPr lang="en-US"/>
        </a:p>
      </dgm:t>
    </dgm:pt>
    <dgm:pt modelId="{DDA347DB-BB94-3F49-97A7-821B07CB189E}" type="pres">
      <dgm:prSet presAssocID="{976B7DC6-DE13-274A-A7CF-3E46F955A378}" presName="linearFlow" presStyleCnt="0">
        <dgm:presLayoutVars>
          <dgm:resizeHandles val="exact"/>
        </dgm:presLayoutVars>
      </dgm:prSet>
      <dgm:spPr/>
    </dgm:pt>
    <dgm:pt modelId="{20D6B86C-98F1-874F-BE0A-2C273634F26C}" type="pres">
      <dgm:prSet presAssocID="{8F1A5E5A-C601-E74C-A918-218B4FAEC295}" presName="node" presStyleLbl="node1" presStyleIdx="0" presStyleCnt="5" custScaleX="168691">
        <dgm:presLayoutVars>
          <dgm:bulletEnabled val="1"/>
        </dgm:presLayoutVars>
      </dgm:prSet>
      <dgm:spPr/>
    </dgm:pt>
    <dgm:pt modelId="{9BA870B4-9672-5945-A896-10BE74BF8498}" type="pres">
      <dgm:prSet presAssocID="{5872A947-3AC6-B241-A966-CBA495C7BA83}" presName="sibTrans" presStyleLbl="sibTrans2D1" presStyleIdx="0" presStyleCnt="4"/>
      <dgm:spPr/>
    </dgm:pt>
    <dgm:pt modelId="{B13FE2C0-8E42-4848-B044-885A8DA53CE2}" type="pres">
      <dgm:prSet presAssocID="{5872A947-3AC6-B241-A966-CBA495C7BA83}" presName="connectorText" presStyleLbl="sibTrans2D1" presStyleIdx="0" presStyleCnt="4"/>
      <dgm:spPr/>
    </dgm:pt>
    <dgm:pt modelId="{7980806C-7C3E-D840-B243-CDD0ECA263E5}" type="pres">
      <dgm:prSet presAssocID="{BAF375E5-7215-724C-993E-A05E12D52716}" presName="node" presStyleLbl="node1" presStyleIdx="1" presStyleCnt="5" custScaleX="168691">
        <dgm:presLayoutVars>
          <dgm:bulletEnabled val="1"/>
        </dgm:presLayoutVars>
      </dgm:prSet>
      <dgm:spPr/>
    </dgm:pt>
    <dgm:pt modelId="{B38A8428-79F4-3246-BB12-51AFAC0901F7}" type="pres">
      <dgm:prSet presAssocID="{1FDF29D1-715B-E14F-9699-F18A6AD9B9EC}" presName="sibTrans" presStyleLbl="sibTrans2D1" presStyleIdx="1" presStyleCnt="4"/>
      <dgm:spPr/>
    </dgm:pt>
    <dgm:pt modelId="{7CD9F9C7-2768-1741-AD39-2EDE47E57855}" type="pres">
      <dgm:prSet presAssocID="{1FDF29D1-715B-E14F-9699-F18A6AD9B9EC}" presName="connectorText" presStyleLbl="sibTrans2D1" presStyleIdx="1" presStyleCnt="4"/>
      <dgm:spPr/>
    </dgm:pt>
    <dgm:pt modelId="{1D527FC7-7224-5A4F-A8BB-D7C94EA27F49}" type="pres">
      <dgm:prSet presAssocID="{82BB7CE5-118A-4E44-8A96-E18C7702B18B}" presName="node" presStyleLbl="node1" presStyleIdx="2" presStyleCnt="5" custScaleX="168691">
        <dgm:presLayoutVars>
          <dgm:bulletEnabled val="1"/>
        </dgm:presLayoutVars>
      </dgm:prSet>
      <dgm:spPr/>
    </dgm:pt>
    <dgm:pt modelId="{BEF8E820-0D85-A643-A9F9-91CE6631C412}" type="pres">
      <dgm:prSet presAssocID="{67972B3C-96E1-124B-B86B-0E5CCC75C8E7}" presName="sibTrans" presStyleLbl="sibTrans2D1" presStyleIdx="2" presStyleCnt="4"/>
      <dgm:spPr/>
    </dgm:pt>
    <dgm:pt modelId="{8D997555-C127-5C4D-B730-F26E04433B76}" type="pres">
      <dgm:prSet presAssocID="{67972B3C-96E1-124B-B86B-0E5CCC75C8E7}" presName="connectorText" presStyleLbl="sibTrans2D1" presStyleIdx="2" presStyleCnt="4"/>
      <dgm:spPr/>
    </dgm:pt>
    <dgm:pt modelId="{C4F4180A-ADCB-684A-9558-24D0085919F1}" type="pres">
      <dgm:prSet presAssocID="{D8C572D0-5406-184E-8658-A57554DB7F35}" presName="node" presStyleLbl="node1" presStyleIdx="3" presStyleCnt="5" custScaleX="168691">
        <dgm:presLayoutVars>
          <dgm:bulletEnabled val="1"/>
        </dgm:presLayoutVars>
      </dgm:prSet>
      <dgm:spPr/>
    </dgm:pt>
    <dgm:pt modelId="{1C312E67-34D8-2041-A2B5-B27015430B25}" type="pres">
      <dgm:prSet presAssocID="{E117B7C9-66E2-594A-94F2-6E35AD01F8E6}" presName="sibTrans" presStyleLbl="sibTrans2D1" presStyleIdx="3" presStyleCnt="4"/>
      <dgm:spPr/>
    </dgm:pt>
    <dgm:pt modelId="{35FE7387-A80E-CD4F-81C8-AEBDD7BBC39C}" type="pres">
      <dgm:prSet presAssocID="{E117B7C9-66E2-594A-94F2-6E35AD01F8E6}" presName="connectorText" presStyleLbl="sibTrans2D1" presStyleIdx="3" presStyleCnt="4"/>
      <dgm:spPr/>
    </dgm:pt>
    <dgm:pt modelId="{9CC81954-3FFA-0E40-A0B4-EE98AF98EBF1}" type="pres">
      <dgm:prSet presAssocID="{5A4D07C6-ECA0-AE42-9421-E5299552CA51}" presName="node" presStyleLbl="node1" presStyleIdx="4" presStyleCnt="5" custScaleX="168691">
        <dgm:presLayoutVars>
          <dgm:bulletEnabled val="1"/>
        </dgm:presLayoutVars>
      </dgm:prSet>
      <dgm:spPr/>
    </dgm:pt>
  </dgm:ptLst>
  <dgm:cxnLst>
    <dgm:cxn modelId="{AD60FB04-65C4-414E-9926-7062782C1116}" type="presOf" srcId="{8F1A5E5A-C601-E74C-A918-218B4FAEC295}" destId="{20D6B86C-98F1-874F-BE0A-2C273634F26C}" srcOrd="0" destOrd="0" presId="urn:microsoft.com/office/officeart/2005/8/layout/process2"/>
    <dgm:cxn modelId="{BEE07E16-A796-6648-ABAA-5F950875C046}" srcId="{976B7DC6-DE13-274A-A7CF-3E46F955A378}" destId="{82BB7CE5-118A-4E44-8A96-E18C7702B18B}" srcOrd="2" destOrd="0" parTransId="{37FA8504-1EC2-2C42-84D9-9783869E4F45}" sibTransId="{67972B3C-96E1-124B-B86B-0E5CCC75C8E7}"/>
    <dgm:cxn modelId="{26B9F117-C8E8-BC4A-ACC1-A465F02C4361}" type="presOf" srcId="{E117B7C9-66E2-594A-94F2-6E35AD01F8E6}" destId="{35FE7387-A80E-CD4F-81C8-AEBDD7BBC39C}" srcOrd="1" destOrd="0" presId="urn:microsoft.com/office/officeart/2005/8/layout/process2"/>
    <dgm:cxn modelId="{1D9F071E-4FD4-594F-A9BB-2072B039B510}" type="presOf" srcId="{BAF375E5-7215-724C-993E-A05E12D52716}" destId="{7980806C-7C3E-D840-B243-CDD0ECA263E5}" srcOrd="0" destOrd="0" presId="urn:microsoft.com/office/officeart/2005/8/layout/process2"/>
    <dgm:cxn modelId="{D5004C53-9395-584C-8256-41EE8D062DC4}" srcId="{976B7DC6-DE13-274A-A7CF-3E46F955A378}" destId="{D8C572D0-5406-184E-8658-A57554DB7F35}" srcOrd="3" destOrd="0" parTransId="{58A03E6D-6D82-C943-8840-E3A2A533A39F}" sibTransId="{E117B7C9-66E2-594A-94F2-6E35AD01F8E6}"/>
    <dgm:cxn modelId="{A50A8259-07B7-F641-A0BF-1E1D66A7FB3A}" type="presOf" srcId="{5A4D07C6-ECA0-AE42-9421-E5299552CA51}" destId="{9CC81954-3FFA-0E40-A0B4-EE98AF98EBF1}" srcOrd="0" destOrd="0" presId="urn:microsoft.com/office/officeart/2005/8/layout/process2"/>
    <dgm:cxn modelId="{3F99AE81-8713-3642-9E96-B3A069DD2320}" srcId="{976B7DC6-DE13-274A-A7CF-3E46F955A378}" destId="{5A4D07C6-ECA0-AE42-9421-E5299552CA51}" srcOrd="4" destOrd="0" parTransId="{C4DFB2F5-A5AE-2D46-AC5C-4B86D3D10556}" sibTransId="{17D259D9-6404-9C43-87F5-A0FEF61C1C62}"/>
    <dgm:cxn modelId="{F149739B-20A3-DC49-833B-AB4CBE02C150}" type="presOf" srcId="{67972B3C-96E1-124B-B86B-0E5CCC75C8E7}" destId="{8D997555-C127-5C4D-B730-F26E04433B76}" srcOrd="1" destOrd="0" presId="urn:microsoft.com/office/officeart/2005/8/layout/process2"/>
    <dgm:cxn modelId="{D9744DA0-02C9-2246-ACC4-BE4318DC766B}" type="presOf" srcId="{67972B3C-96E1-124B-B86B-0E5CCC75C8E7}" destId="{BEF8E820-0D85-A643-A9F9-91CE6631C412}" srcOrd="0" destOrd="0" presId="urn:microsoft.com/office/officeart/2005/8/layout/process2"/>
    <dgm:cxn modelId="{B866DAA2-E1B1-D545-908A-3276A520B46E}" type="presOf" srcId="{976B7DC6-DE13-274A-A7CF-3E46F955A378}" destId="{DDA347DB-BB94-3F49-97A7-821B07CB189E}" srcOrd="0" destOrd="0" presId="urn:microsoft.com/office/officeart/2005/8/layout/process2"/>
    <dgm:cxn modelId="{8610DDAD-4C33-4746-AECA-D3B12F2837AE}" type="presOf" srcId="{5872A947-3AC6-B241-A966-CBA495C7BA83}" destId="{9BA870B4-9672-5945-A896-10BE74BF8498}" srcOrd="0" destOrd="0" presId="urn:microsoft.com/office/officeart/2005/8/layout/process2"/>
    <dgm:cxn modelId="{82BD64AE-5DB8-5C46-BDA0-6F553202747F}" type="presOf" srcId="{82BB7CE5-118A-4E44-8A96-E18C7702B18B}" destId="{1D527FC7-7224-5A4F-A8BB-D7C94EA27F49}" srcOrd="0" destOrd="0" presId="urn:microsoft.com/office/officeart/2005/8/layout/process2"/>
    <dgm:cxn modelId="{5FA022C1-7A65-764D-A293-BAB2842B20C2}" type="presOf" srcId="{5872A947-3AC6-B241-A966-CBA495C7BA83}" destId="{B13FE2C0-8E42-4848-B044-885A8DA53CE2}" srcOrd="1" destOrd="0" presId="urn:microsoft.com/office/officeart/2005/8/layout/process2"/>
    <dgm:cxn modelId="{F16B77CD-3095-2F4C-98FB-83332C439517}" srcId="{976B7DC6-DE13-274A-A7CF-3E46F955A378}" destId="{8F1A5E5A-C601-E74C-A918-218B4FAEC295}" srcOrd="0" destOrd="0" parTransId="{60476C98-C09F-D944-B8D8-67A77DD38153}" sibTransId="{5872A947-3AC6-B241-A966-CBA495C7BA83}"/>
    <dgm:cxn modelId="{C8FE59D6-1F76-574F-9F3F-DE51D5B3710D}" type="presOf" srcId="{1FDF29D1-715B-E14F-9699-F18A6AD9B9EC}" destId="{B38A8428-79F4-3246-BB12-51AFAC0901F7}" srcOrd="0" destOrd="0" presId="urn:microsoft.com/office/officeart/2005/8/layout/process2"/>
    <dgm:cxn modelId="{FC0788E2-F7CF-9342-9FF5-C29A8B048C85}" type="presOf" srcId="{1FDF29D1-715B-E14F-9699-F18A6AD9B9EC}" destId="{7CD9F9C7-2768-1741-AD39-2EDE47E57855}" srcOrd="1" destOrd="0" presId="urn:microsoft.com/office/officeart/2005/8/layout/process2"/>
    <dgm:cxn modelId="{3D82DCEC-1FC5-634F-9C90-FE60EA226C53}" type="presOf" srcId="{D8C572D0-5406-184E-8658-A57554DB7F35}" destId="{C4F4180A-ADCB-684A-9558-24D0085919F1}" srcOrd="0" destOrd="0" presId="urn:microsoft.com/office/officeart/2005/8/layout/process2"/>
    <dgm:cxn modelId="{6894DBED-580E-B441-9C58-E2B3816AC344}" srcId="{976B7DC6-DE13-274A-A7CF-3E46F955A378}" destId="{BAF375E5-7215-724C-993E-A05E12D52716}" srcOrd="1" destOrd="0" parTransId="{62B583E8-2211-F64B-8855-190CEAC525F8}" sibTransId="{1FDF29D1-715B-E14F-9699-F18A6AD9B9EC}"/>
    <dgm:cxn modelId="{536DA6FB-5983-864C-B4DE-55F27389B19C}" type="presOf" srcId="{E117B7C9-66E2-594A-94F2-6E35AD01F8E6}" destId="{1C312E67-34D8-2041-A2B5-B27015430B25}" srcOrd="0" destOrd="0" presId="urn:microsoft.com/office/officeart/2005/8/layout/process2"/>
    <dgm:cxn modelId="{6FD54428-DEFB-F54A-A76A-35165655A81B}" type="presParOf" srcId="{DDA347DB-BB94-3F49-97A7-821B07CB189E}" destId="{20D6B86C-98F1-874F-BE0A-2C273634F26C}" srcOrd="0" destOrd="0" presId="urn:microsoft.com/office/officeart/2005/8/layout/process2"/>
    <dgm:cxn modelId="{63C79C45-2865-3B48-BB9C-5D6C760B34B4}" type="presParOf" srcId="{DDA347DB-BB94-3F49-97A7-821B07CB189E}" destId="{9BA870B4-9672-5945-A896-10BE74BF8498}" srcOrd="1" destOrd="0" presId="urn:microsoft.com/office/officeart/2005/8/layout/process2"/>
    <dgm:cxn modelId="{78BD4781-9E5A-6D4A-BDE6-4DBC605E2047}" type="presParOf" srcId="{9BA870B4-9672-5945-A896-10BE74BF8498}" destId="{B13FE2C0-8E42-4848-B044-885A8DA53CE2}" srcOrd="0" destOrd="0" presId="urn:microsoft.com/office/officeart/2005/8/layout/process2"/>
    <dgm:cxn modelId="{8BD4CE92-8F7C-C048-B852-100E2134C475}" type="presParOf" srcId="{DDA347DB-BB94-3F49-97A7-821B07CB189E}" destId="{7980806C-7C3E-D840-B243-CDD0ECA263E5}" srcOrd="2" destOrd="0" presId="urn:microsoft.com/office/officeart/2005/8/layout/process2"/>
    <dgm:cxn modelId="{9B64BA68-6B2B-974C-A609-D0D5A94FA84B}" type="presParOf" srcId="{DDA347DB-BB94-3F49-97A7-821B07CB189E}" destId="{B38A8428-79F4-3246-BB12-51AFAC0901F7}" srcOrd="3" destOrd="0" presId="urn:microsoft.com/office/officeart/2005/8/layout/process2"/>
    <dgm:cxn modelId="{E3E2A4FD-4661-8946-9FF0-63C069B3CBD9}" type="presParOf" srcId="{B38A8428-79F4-3246-BB12-51AFAC0901F7}" destId="{7CD9F9C7-2768-1741-AD39-2EDE47E57855}" srcOrd="0" destOrd="0" presId="urn:microsoft.com/office/officeart/2005/8/layout/process2"/>
    <dgm:cxn modelId="{591D9CA4-F9B2-0442-BFFF-6FD93CAA3AC1}" type="presParOf" srcId="{DDA347DB-BB94-3F49-97A7-821B07CB189E}" destId="{1D527FC7-7224-5A4F-A8BB-D7C94EA27F49}" srcOrd="4" destOrd="0" presId="urn:microsoft.com/office/officeart/2005/8/layout/process2"/>
    <dgm:cxn modelId="{C549AF9D-B200-D642-8653-6C6224AB1578}" type="presParOf" srcId="{DDA347DB-BB94-3F49-97A7-821B07CB189E}" destId="{BEF8E820-0D85-A643-A9F9-91CE6631C412}" srcOrd="5" destOrd="0" presId="urn:microsoft.com/office/officeart/2005/8/layout/process2"/>
    <dgm:cxn modelId="{68576B4E-BFD7-2546-B761-94519174C779}" type="presParOf" srcId="{BEF8E820-0D85-A643-A9F9-91CE6631C412}" destId="{8D997555-C127-5C4D-B730-F26E04433B76}" srcOrd="0" destOrd="0" presId="urn:microsoft.com/office/officeart/2005/8/layout/process2"/>
    <dgm:cxn modelId="{13A51313-A77D-EF4B-9E32-312EB55F5FF7}" type="presParOf" srcId="{DDA347DB-BB94-3F49-97A7-821B07CB189E}" destId="{C4F4180A-ADCB-684A-9558-24D0085919F1}" srcOrd="6" destOrd="0" presId="urn:microsoft.com/office/officeart/2005/8/layout/process2"/>
    <dgm:cxn modelId="{503FF05A-B40C-E54A-969A-1964F15C94AE}" type="presParOf" srcId="{DDA347DB-BB94-3F49-97A7-821B07CB189E}" destId="{1C312E67-34D8-2041-A2B5-B27015430B25}" srcOrd="7" destOrd="0" presId="urn:microsoft.com/office/officeart/2005/8/layout/process2"/>
    <dgm:cxn modelId="{B51E8F4A-ACF0-4E40-8FA0-1854B4A0DF78}" type="presParOf" srcId="{1C312E67-34D8-2041-A2B5-B27015430B25}" destId="{35FE7387-A80E-CD4F-81C8-AEBDD7BBC39C}" srcOrd="0" destOrd="0" presId="urn:microsoft.com/office/officeart/2005/8/layout/process2"/>
    <dgm:cxn modelId="{7A8997E7-17B3-3245-A063-7790975DEFDF}" type="presParOf" srcId="{DDA347DB-BB94-3F49-97A7-821B07CB189E}" destId="{9CC81954-3FFA-0E40-A0B4-EE98AF98EBF1}"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3A4B85-01AF-774F-AC05-7FBD2C4C513D}" type="doc">
      <dgm:prSet loTypeId="urn:microsoft.com/office/officeart/2005/8/layout/hProcess9" loCatId="" qsTypeId="urn:microsoft.com/office/officeart/2005/8/quickstyle/simple1" qsCatId="simple" csTypeId="urn:microsoft.com/office/officeart/2005/8/colors/accent1_2" csCatId="accent1" phldr="1"/>
      <dgm:spPr/>
      <dgm:t>
        <a:bodyPr/>
        <a:lstStyle/>
        <a:p>
          <a:endParaRPr lang="en-US"/>
        </a:p>
      </dgm:t>
    </dgm:pt>
    <dgm:pt modelId="{5199AE38-E6E9-6043-A609-75E1FD3A2DA7}">
      <dgm:prSet phldrT="[Text]"/>
      <dgm:spPr>
        <a:solidFill>
          <a:srgbClr val="38D4D6"/>
        </a:solidFill>
      </dgm:spPr>
      <dgm:t>
        <a:bodyPr/>
        <a:lstStyle/>
        <a:p>
          <a:r>
            <a:rPr lang="en-US">
              <a:latin typeface="Merriweather" pitchFamily="2" charset="77"/>
            </a:rPr>
            <a:t>Thank or Praise</a:t>
          </a:r>
        </a:p>
      </dgm:t>
    </dgm:pt>
    <dgm:pt modelId="{6FDC6D0C-2296-D64A-A0F5-2E1AE9A115D6}" type="parTrans" cxnId="{D46B716A-56EA-5A4C-BD34-7D9F063DF380}">
      <dgm:prSet/>
      <dgm:spPr/>
      <dgm:t>
        <a:bodyPr/>
        <a:lstStyle/>
        <a:p>
          <a:endParaRPr lang="en-US"/>
        </a:p>
      </dgm:t>
    </dgm:pt>
    <dgm:pt modelId="{55B2C545-5692-2D41-9EF2-69C4793750FE}" type="sibTrans" cxnId="{D46B716A-56EA-5A4C-BD34-7D9F063DF380}">
      <dgm:prSet/>
      <dgm:spPr>
        <a:ln w="63500">
          <a:solidFill>
            <a:srgbClr val="0078AD"/>
          </a:solidFill>
        </a:ln>
      </dgm:spPr>
      <dgm:t>
        <a:bodyPr/>
        <a:lstStyle/>
        <a:p>
          <a:endParaRPr lang="en-US">
            <a:latin typeface="Merriweather" pitchFamily="2" charset="77"/>
          </a:endParaRPr>
        </a:p>
      </dgm:t>
    </dgm:pt>
    <dgm:pt modelId="{185237E5-C7B9-DE43-BE1E-AC5AA4D05A7A}">
      <dgm:prSet phldrT="[Text]"/>
      <dgm:spPr>
        <a:solidFill>
          <a:srgbClr val="38D4D6"/>
        </a:solidFill>
      </dgm:spPr>
      <dgm:t>
        <a:bodyPr/>
        <a:lstStyle/>
        <a:p>
          <a:r>
            <a:rPr lang="en-US">
              <a:latin typeface="Merriweather" pitchFamily="2" charset="77"/>
            </a:rPr>
            <a:t>Incentive</a:t>
          </a:r>
        </a:p>
      </dgm:t>
    </dgm:pt>
    <dgm:pt modelId="{25A2D801-2888-DC49-A37B-FBB887F3514D}" type="parTrans" cxnId="{FA9EFEB4-B01D-6645-A97F-65E2A27C828F}">
      <dgm:prSet/>
      <dgm:spPr/>
      <dgm:t>
        <a:bodyPr/>
        <a:lstStyle/>
        <a:p>
          <a:endParaRPr lang="en-US"/>
        </a:p>
      </dgm:t>
    </dgm:pt>
    <dgm:pt modelId="{830BB34B-E497-7C46-AA17-EE5B55354BE2}" type="sibTrans" cxnId="{FA9EFEB4-B01D-6645-A97F-65E2A27C828F}">
      <dgm:prSet/>
      <dgm:spPr>
        <a:ln w="63500">
          <a:solidFill>
            <a:srgbClr val="0078AD"/>
          </a:solidFill>
        </a:ln>
      </dgm:spPr>
      <dgm:t>
        <a:bodyPr/>
        <a:lstStyle/>
        <a:p>
          <a:endParaRPr lang="en-US">
            <a:latin typeface="Merriweather" pitchFamily="2" charset="77"/>
          </a:endParaRPr>
        </a:p>
      </dgm:t>
    </dgm:pt>
    <dgm:pt modelId="{6639A89C-6803-354A-8C7C-FB586CA4009C}">
      <dgm:prSet phldrT="[Text]"/>
      <dgm:spPr>
        <a:solidFill>
          <a:srgbClr val="38D4D6"/>
        </a:solidFill>
      </dgm:spPr>
      <dgm:t>
        <a:bodyPr/>
        <a:lstStyle/>
        <a:p>
          <a:r>
            <a:rPr lang="en-US">
              <a:latin typeface="Merriweather" pitchFamily="2" charset="77"/>
            </a:rPr>
            <a:t>Choice of 10 second break</a:t>
          </a:r>
        </a:p>
      </dgm:t>
    </dgm:pt>
    <dgm:pt modelId="{A9ADC00C-0C3B-6244-B8A7-D746FAC0708A}" type="parTrans" cxnId="{BE945F59-BB5D-4E47-8AB2-68561315C61C}">
      <dgm:prSet/>
      <dgm:spPr/>
      <dgm:t>
        <a:bodyPr/>
        <a:lstStyle/>
        <a:p>
          <a:endParaRPr lang="en-US"/>
        </a:p>
      </dgm:t>
    </dgm:pt>
    <dgm:pt modelId="{AE16041C-E421-6345-8BD0-61E4EAF4C1B6}" type="sibTrans" cxnId="{BE945F59-BB5D-4E47-8AB2-68561315C61C}">
      <dgm:prSet/>
      <dgm:spPr>
        <a:ln w="63500">
          <a:solidFill>
            <a:srgbClr val="0078AD"/>
          </a:solidFill>
        </a:ln>
      </dgm:spPr>
      <dgm:t>
        <a:bodyPr/>
        <a:lstStyle/>
        <a:p>
          <a:endParaRPr lang="en-US">
            <a:latin typeface="Merriweather" pitchFamily="2" charset="77"/>
          </a:endParaRPr>
        </a:p>
      </dgm:t>
    </dgm:pt>
    <dgm:pt modelId="{CB98E029-00D0-2040-997E-288D971CED3C}" type="pres">
      <dgm:prSet presAssocID="{AE3A4B85-01AF-774F-AC05-7FBD2C4C513D}" presName="CompostProcess" presStyleCnt="0">
        <dgm:presLayoutVars>
          <dgm:dir/>
          <dgm:resizeHandles val="exact"/>
        </dgm:presLayoutVars>
      </dgm:prSet>
      <dgm:spPr/>
    </dgm:pt>
    <dgm:pt modelId="{7EA3A089-DC70-1E46-B93F-A136CC446440}" type="pres">
      <dgm:prSet presAssocID="{AE3A4B85-01AF-774F-AC05-7FBD2C4C513D}" presName="arrow" presStyleLbl="bgShp" presStyleIdx="0" presStyleCnt="1"/>
      <dgm:spPr/>
    </dgm:pt>
    <dgm:pt modelId="{E7E9EA1E-90DD-1547-82F4-911A0BE62C0C}" type="pres">
      <dgm:prSet presAssocID="{AE3A4B85-01AF-774F-AC05-7FBD2C4C513D}" presName="linearProcess" presStyleCnt="0"/>
      <dgm:spPr/>
    </dgm:pt>
    <dgm:pt modelId="{1AE694EF-6B43-4F46-A7E7-149606171A23}" type="pres">
      <dgm:prSet presAssocID="{5199AE38-E6E9-6043-A609-75E1FD3A2DA7}" presName="textNode" presStyleLbl="node1" presStyleIdx="0" presStyleCnt="3" custScaleY="48139">
        <dgm:presLayoutVars>
          <dgm:bulletEnabled val="1"/>
        </dgm:presLayoutVars>
      </dgm:prSet>
      <dgm:spPr/>
    </dgm:pt>
    <dgm:pt modelId="{BA9B7942-CC06-5849-A727-FF50DE45B289}" type="pres">
      <dgm:prSet presAssocID="{55B2C545-5692-2D41-9EF2-69C4793750FE}" presName="sibTrans" presStyleCnt="0"/>
      <dgm:spPr/>
    </dgm:pt>
    <dgm:pt modelId="{059EBF97-C04F-DF46-8E48-B03C74A5528F}" type="pres">
      <dgm:prSet presAssocID="{185237E5-C7B9-DE43-BE1E-AC5AA4D05A7A}" presName="textNode" presStyleLbl="node1" presStyleIdx="1" presStyleCnt="3" custScaleY="48139">
        <dgm:presLayoutVars>
          <dgm:bulletEnabled val="1"/>
        </dgm:presLayoutVars>
      </dgm:prSet>
      <dgm:spPr/>
    </dgm:pt>
    <dgm:pt modelId="{78CE8986-DE0B-2C4D-93D8-DBBE2DD6850B}" type="pres">
      <dgm:prSet presAssocID="{830BB34B-E497-7C46-AA17-EE5B55354BE2}" presName="sibTrans" presStyleCnt="0"/>
      <dgm:spPr/>
    </dgm:pt>
    <dgm:pt modelId="{52E528AD-5922-6848-9435-5E93B6F25DD4}" type="pres">
      <dgm:prSet presAssocID="{6639A89C-6803-354A-8C7C-FB586CA4009C}" presName="textNode" presStyleLbl="node1" presStyleIdx="2" presStyleCnt="3">
        <dgm:presLayoutVars>
          <dgm:bulletEnabled val="1"/>
        </dgm:presLayoutVars>
      </dgm:prSet>
      <dgm:spPr/>
    </dgm:pt>
  </dgm:ptLst>
  <dgm:cxnLst>
    <dgm:cxn modelId="{66342D04-D121-484B-978D-D6EC2CDAEFD7}" type="presOf" srcId="{185237E5-C7B9-DE43-BE1E-AC5AA4D05A7A}" destId="{059EBF97-C04F-DF46-8E48-B03C74A5528F}" srcOrd="0" destOrd="0" presId="urn:microsoft.com/office/officeart/2005/8/layout/hProcess9"/>
    <dgm:cxn modelId="{FA570A4D-E49C-3C48-BB34-2B6197BF9162}" type="presOf" srcId="{AE3A4B85-01AF-774F-AC05-7FBD2C4C513D}" destId="{CB98E029-00D0-2040-997E-288D971CED3C}" srcOrd="0" destOrd="0" presId="urn:microsoft.com/office/officeart/2005/8/layout/hProcess9"/>
    <dgm:cxn modelId="{BE945F59-BB5D-4E47-8AB2-68561315C61C}" srcId="{AE3A4B85-01AF-774F-AC05-7FBD2C4C513D}" destId="{6639A89C-6803-354A-8C7C-FB586CA4009C}" srcOrd="2" destOrd="0" parTransId="{A9ADC00C-0C3B-6244-B8A7-D746FAC0708A}" sibTransId="{AE16041C-E421-6345-8BD0-61E4EAF4C1B6}"/>
    <dgm:cxn modelId="{D46B716A-56EA-5A4C-BD34-7D9F063DF380}" srcId="{AE3A4B85-01AF-774F-AC05-7FBD2C4C513D}" destId="{5199AE38-E6E9-6043-A609-75E1FD3A2DA7}" srcOrd="0" destOrd="0" parTransId="{6FDC6D0C-2296-D64A-A0F5-2E1AE9A115D6}" sibTransId="{55B2C545-5692-2D41-9EF2-69C4793750FE}"/>
    <dgm:cxn modelId="{591EA5AD-D0B6-D742-9F85-C9635561784F}" type="presOf" srcId="{5199AE38-E6E9-6043-A609-75E1FD3A2DA7}" destId="{1AE694EF-6B43-4F46-A7E7-149606171A23}" srcOrd="0" destOrd="0" presId="urn:microsoft.com/office/officeart/2005/8/layout/hProcess9"/>
    <dgm:cxn modelId="{FA9EFEB4-B01D-6645-A97F-65E2A27C828F}" srcId="{AE3A4B85-01AF-774F-AC05-7FBD2C4C513D}" destId="{185237E5-C7B9-DE43-BE1E-AC5AA4D05A7A}" srcOrd="1" destOrd="0" parTransId="{25A2D801-2888-DC49-A37B-FBB887F3514D}" sibTransId="{830BB34B-E497-7C46-AA17-EE5B55354BE2}"/>
    <dgm:cxn modelId="{3A283FCE-C6F1-8F42-9EF4-FECAFDC34FF8}" type="presOf" srcId="{6639A89C-6803-354A-8C7C-FB586CA4009C}" destId="{52E528AD-5922-6848-9435-5E93B6F25DD4}" srcOrd="0" destOrd="0" presId="urn:microsoft.com/office/officeart/2005/8/layout/hProcess9"/>
    <dgm:cxn modelId="{9FBEBA34-78A7-854C-8094-B25736D3593E}" type="presParOf" srcId="{CB98E029-00D0-2040-997E-288D971CED3C}" destId="{7EA3A089-DC70-1E46-B93F-A136CC446440}" srcOrd="0" destOrd="0" presId="urn:microsoft.com/office/officeart/2005/8/layout/hProcess9"/>
    <dgm:cxn modelId="{969E6795-16E4-794A-99DB-083FE700AB69}" type="presParOf" srcId="{CB98E029-00D0-2040-997E-288D971CED3C}" destId="{E7E9EA1E-90DD-1547-82F4-911A0BE62C0C}" srcOrd="1" destOrd="0" presId="urn:microsoft.com/office/officeart/2005/8/layout/hProcess9"/>
    <dgm:cxn modelId="{7B4A65D1-3C28-144C-AF14-629FB4813B13}" type="presParOf" srcId="{E7E9EA1E-90DD-1547-82F4-911A0BE62C0C}" destId="{1AE694EF-6B43-4F46-A7E7-149606171A23}" srcOrd="0" destOrd="0" presId="urn:microsoft.com/office/officeart/2005/8/layout/hProcess9"/>
    <dgm:cxn modelId="{58D8BE27-7991-4741-AA15-FBC4BAAB2196}" type="presParOf" srcId="{E7E9EA1E-90DD-1547-82F4-911A0BE62C0C}" destId="{BA9B7942-CC06-5849-A727-FF50DE45B289}" srcOrd="1" destOrd="0" presId="urn:microsoft.com/office/officeart/2005/8/layout/hProcess9"/>
    <dgm:cxn modelId="{16D94059-70D2-9B4C-A52C-F7A0E394419A}" type="presParOf" srcId="{E7E9EA1E-90DD-1547-82F4-911A0BE62C0C}" destId="{059EBF97-C04F-DF46-8E48-B03C74A5528F}" srcOrd="2" destOrd="0" presId="urn:microsoft.com/office/officeart/2005/8/layout/hProcess9"/>
    <dgm:cxn modelId="{82095782-715E-904D-8DB6-3F9E35EA50FC}" type="presParOf" srcId="{E7E9EA1E-90DD-1547-82F4-911A0BE62C0C}" destId="{78CE8986-DE0B-2C4D-93D8-DBBE2DD6850B}" srcOrd="3" destOrd="0" presId="urn:microsoft.com/office/officeart/2005/8/layout/hProcess9"/>
    <dgm:cxn modelId="{D2771BD7-FEA3-DE42-8DC9-1294DDB4A516}" type="presParOf" srcId="{E7E9EA1E-90DD-1547-82F4-911A0BE62C0C}" destId="{52E528AD-5922-6848-9435-5E93B6F25DD4}"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6B7DC6-DE13-274A-A7CF-3E46F955A378}" type="doc">
      <dgm:prSet loTypeId="urn:microsoft.com/office/officeart/2005/8/layout/process2" loCatId="" qsTypeId="urn:microsoft.com/office/officeart/2005/8/quickstyle/simple1" qsCatId="simple" csTypeId="urn:microsoft.com/office/officeart/2005/8/colors/colorful5" csCatId="colorful" phldr="1"/>
      <dgm:spPr/>
    </dgm:pt>
    <dgm:pt modelId="{8F1A5E5A-C601-E74C-A918-218B4FAEC295}">
      <dgm:prSet phldrT="[Text]" custT="1"/>
      <dgm:spPr>
        <a:solidFill>
          <a:srgbClr val="00B050"/>
        </a:solidFill>
      </dgm:spPr>
      <dgm:t>
        <a:bodyPr/>
        <a:lstStyle/>
        <a:p>
          <a:r>
            <a:rPr lang="en-US" sz="1400" dirty="0">
              <a:latin typeface="Merriweather" pitchFamily="2" charset="77"/>
            </a:rPr>
            <a:t>Stand </a:t>
          </a:r>
          <a:r>
            <a:rPr lang="en-US" sz="1400" u="sng" dirty="0">
              <a:latin typeface="Merriweather" pitchFamily="2" charset="77"/>
            </a:rPr>
            <a:t>2 feet</a:t>
          </a:r>
          <a:r>
            <a:rPr lang="en-US" sz="1400" u="none" dirty="0">
              <a:latin typeface="Merriweather" pitchFamily="2" charset="77"/>
            </a:rPr>
            <a:t> away and ask to look at</a:t>
          </a:r>
          <a:r>
            <a:rPr lang="en-US" sz="1400" dirty="0">
              <a:latin typeface="Merriweather" pitchFamily="2" charset="77"/>
            </a:rPr>
            <a:t> instrument</a:t>
          </a:r>
          <a:endParaRPr lang="en-US" sz="1400" u="sng" dirty="0">
            <a:latin typeface="Merriweather" pitchFamily="2" charset="77"/>
          </a:endParaRPr>
        </a:p>
      </dgm:t>
    </dgm:pt>
    <dgm:pt modelId="{60476C98-C09F-D944-B8D8-67A77DD38153}" type="parTrans" cxnId="{F16B77CD-3095-2F4C-98FB-83332C439517}">
      <dgm:prSet/>
      <dgm:spPr/>
      <dgm:t>
        <a:bodyPr/>
        <a:lstStyle/>
        <a:p>
          <a:endParaRPr lang="en-US" sz="2000">
            <a:latin typeface="Merriweather" pitchFamily="2" charset="77"/>
          </a:endParaRPr>
        </a:p>
      </dgm:t>
    </dgm:pt>
    <dgm:pt modelId="{5872A947-3AC6-B241-A966-CBA495C7BA83}" type="sibTrans" cxnId="{F16B77CD-3095-2F4C-98FB-83332C439517}">
      <dgm:prSet custT="1"/>
      <dgm:spPr/>
      <dgm:t>
        <a:bodyPr/>
        <a:lstStyle/>
        <a:p>
          <a:endParaRPr lang="en-US" sz="1400">
            <a:latin typeface="Merriweather" pitchFamily="2" charset="77"/>
          </a:endParaRPr>
        </a:p>
      </dgm:t>
    </dgm:pt>
    <dgm:pt modelId="{BAF375E5-7215-724C-993E-A05E12D52716}">
      <dgm:prSet phldrT="[Text]" custT="1"/>
      <dgm:spPr>
        <a:solidFill>
          <a:srgbClr val="00B050"/>
        </a:solidFill>
      </dgm:spPr>
      <dgm:t>
        <a:bodyPr/>
        <a:lstStyle/>
        <a:p>
          <a:r>
            <a:rPr lang="en-US" sz="1400" dirty="0">
              <a:latin typeface="Merriweather" pitchFamily="2" charset="77"/>
            </a:rPr>
            <a:t>Stand </a:t>
          </a:r>
          <a:r>
            <a:rPr lang="en-US" sz="1400" u="sng" dirty="0">
              <a:latin typeface="Merriweather" pitchFamily="2" charset="77"/>
            </a:rPr>
            <a:t>1 foot away</a:t>
          </a:r>
          <a:r>
            <a:rPr lang="en-US" sz="1400" u="none" dirty="0">
              <a:latin typeface="Merriweather" pitchFamily="2" charset="77"/>
            </a:rPr>
            <a:t> and ask to look at instrument</a:t>
          </a:r>
          <a:endParaRPr lang="en-US" sz="1400" u="sng" dirty="0">
            <a:latin typeface="Merriweather" pitchFamily="2" charset="77"/>
          </a:endParaRPr>
        </a:p>
      </dgm:t>
    </dgm:pt>
    <dgm:pt modelId="{62B583E8-2211-F64B-8855-190CEAC525F8}" type="parTrans" cxnId="{6894DBED-580E-B441-9C58-E2B3816AC344}">
      <dgm:prSet/>
      <dgm:spPr/>
      <dgm:t>
        <a:bodyPr/>
        <a:lstStyle/>
        <a:p>
          <a:endParaRPr lang="en-US" sz="2000">
            <a:latin typeface="Merriweather" pitchFamily="2" charset="77"/>
          </a:endParaRPr>
        </a:p>
      </dgm:t>
    </dgm:pt>
    <dgm:pt modelId="{1FDF29D1-715B-E14F-9699-F18A6AD9B9EC}" type="sibTrans" cxnId="{6894DBED-580E-B441-9C58-E2B3816AC344}">
      <dgm:prSet custT="1"/>
      <dgm:spPr/>
      <dgm:t>
        <a:bodyPr/>
        <a:lstStyle/>
        <a:p>
          <a:endParaRPr lang="en-US" sz="1400">
            <a:latin typeface="Merriweather" pitchFamily="2" charset="77"/>
          </a:endParaRPr>
        </a:p>
      </dgm:t>
    </dgm:pt>
    <dgm:pt modelId="{82BB7CE5-118A-4E44-8A96-E18C7702B18B}">
      <dgm:prSet custT="1"/>
      <dgm:spPr>
        <a:solidFill>
          <a:schemeClr val="accent2">
            <a:lumMod val="75000"/>
          </a:schemeClr>
        </a:solidFill>
      </dgm:spPr>
      <dgm:t>
        <a:bodyPr/>
        <a:lstStyle/>
        <a:p>
          <a:r>
            <a:rPr lang="en-US" sz="1400" dirty="0">
              <a:latin typeface="Merriweather" pitchFamily="2" charset="77"/>
            </a:rPr>
            <a:t>“Can I touch &lt;medical instrument&gt; to &lt;distal body part&gt;</a:t>
          </a:r>
          <a:r>
            <a:rPr lang="en-US" sz="1400" u="none" dirty="0">
              <a:latin typeface="Merriweather" pitchFamily="2" charset="77"/>
            </a:rPr>
            <a:t>?</a:t>
          </a:r>
          <a:r>
            <a:rPr lang="en-US" sz="1400" dirty="0">
              <a:latin typeface="Merriweather" pitchFamily="2" charset="77"/>
            </a:rPr>
            <a:t>”</a:t>
          </a:r>
        </a:p>
      </dgm:t>
    </dgm:pt>
    <dgm:pt modelId="{37FA8504-1EC2-2C42-84D9-9783869E4F45}" type="parTrans" cxnId="{BEE07E16-A796-6648-ABAA-5F950875C046}">
      <dgm:prSet/>
      <dgm:spPr/>
      <dgm:t>
        <a:bodyPr/>
        <a:lstStyle/>
        <a:p>
          <a:endParaRPr lang="en-US" sz="2000">
            <a:latin typeface="Merriweather" pitchFamily="2" charset="77"/>
          </a:endParaRPr>
        </a:p>
      </dgm:t>
    </dgm:pt>
    <dgm:pt modelId="{67972B3C-96E1-124B-B86B-0E5CCC75C8E7}" type="sibTrans" cxnId="{BEE07E16-A796-6648-ABAA-5F950875C046}">
      <dgm:prSet custT="1"/>
      <dgm:spPr/>
      <dgm:t>
        <a:bodyPr/>
        <a:lstStyle/>
        <a:p>
          <a:endParaRPr lang="en-US" sz="1400">
            <a:latin typeface="Merriweather" pitchFamily="2" charset="77"/>
          </a:endParaRPr>
        </a:p>
      </dgm:t>
    </dgm:pt>
    <dgm:pt modelId="{D8C572D0-5406-184E-8658-A57554DB7F35}">
      <dgm:prSet custT="1"/>
      <dgm:spPr>
        <a:solidFill>
          <a:schemeClr val="accent2">
            <a:lumMod val="75000"/>
          </a:schemeClr>
        </a:solidFill>
      </dgm:spPr>
      <dgm:t>
        <a:bodyPr/>
        <a:lstStyle/>
        <a:p>
          <a:r>
            <a:rPr lang="en-US" sz="1400" dirty="0">
              <a:latin typeface="Merriweather" pitchFamily="2" charset="77"/>
            </a:rPr>
            <a:t>“Can I touch &lt;medical instrument&gt; to &lt;more proximal body part&gt;</a:t>
          </a:r>
          <a:r>
            <a:rPr lang="en-US" sz="1400" u="none" dirty="0">
              <a:latin typeface="Merriweather" pitchFamily="2" charset="77"/>
            </a:rPr>
            <a:t>?</a:t>
          </a:r>
          <a:r>
            <a:rPr lang="en-US" sz="1400" dirty="0">
              <a:latin typeface="Merriweather" pitchFamily="2" charset="77"/>
            </a:rPr>
            <a:t>”</a:t>
          </a:r>
          <a:endParaRPr lang="en-US" sz="1400" dirty="0"/>
        </a:p>
      </dgm:t>
    </dgm:pt>
    <dgm:pt modelId="{58A03E6D-6D82-C943-8840-E3A2A533A39F}" type="parTrans" cxnId="{D5004C53-9395-584C-8256-41EE8D062DC4}">
      <dgm:prSet/>
      <dgm:spPr/>
      <dgm:t>
        <a:bodyPr/>
        <a:lstStyle/>
        <a:p>
          <a:endParaRPr lang="en-US"/>
        </a:p>
      </dgm:t>
    </dgm:pt>
    <dgm:pt modelId="{E117B7C9-66E2-594A-94F2-6E35AD01F8E6}" type="sibTrans" cxnId="{D5004C53-9395-584C-8256-41EE8D062DC4}">
      <dgm:prSet custT="1"/>
      <dgm:spPr/>
      <dgm:t>
        <a:bodyPr/>
        <a:lstStyle/>
        <a:p>
          <a:endParaRPr lang="en-US" sz="1400"/>
        </a:p>
      </dgm:t>
    </dgm:pt>
    <dgm:pt modelId="{5A4D07C6-ECA0-AE42-9421-E5299552CA51}">
      <dgm:prSet custT="1"/>
      <dgm:spPr>
        <a:solidFill>
          <a:srgbClr val="00B050"/>
        </a:solidFill>
      </dgm:spPr>
      <dgm:t>
        <a:bodyPr/>
        <a:lstStyle/>
        <a:p>
          <a:r>
            <a:rPr lang="en-US" sz="1400" dirty="0">
              <a:latin typeface="Merriweather" pitchFamily="2" charset="77"/>
            </a:rPr>
            <a:t>“Can we </a:t>
          </a:r>
          <a:r>
            <a:rPr lang="en-US" sz="1400" u="none" dirty="0">
              <a:latin typeface="Merriweather" pitchFamily="2" charset="77"/>
            </a:rPr>
            <a:t>try it on &lt;targeted body part&gt;?</a:t>
          </a:r>
          <a:endParaRPr lang="en-US" sz="1400" dirty="0"/>
        </a:p>
      </dgm:t>
    </dgm:pt>
    <dgm:pt modelId="{C4DFB2F5-A5AE-2D46-AC5C-4B86D3D10556}" type="parTrans" cxnId="{3F99AE81-8713-3642-9E96-B3A069DD2320}">
      <dgm:prSet/>
      <dgm:spPr/>
      <dgm:t>
        <a:bodyPr/>
        <a:lstStyle/>
        <a:p>
          <a:endParaRPr lang="en-US"/>
        </a:p>
      </dgm:t>
    </dgm:pt>
    <dgm:pt modelId="{17D259D9-6404-9C43-87F5-A0FEF61C1C62}" type="sibTrans" cxnId="{3F99AE81-8713-3642-9E96-B3A069DD2320}">
      <dgm:prSet/>
      <dgm:spPr/>
      <dgm:t>
        <a:bodyPr/>
        <a:lstStyle/>
        <a:p>
          <a:endParaRPr lang="en-US"/>
        </a:p>
      </dgm:t>
    </dgm:pt>
    <dgm:pt modelId="{8EAC538D-1D8C-244C-B6F9-6A9B1677B919}">
      <dgm:prSet custT="1"/>
      <dgm:spPr>
        <a:solidFill>
          <a:schemeClr val="accent2">
            <a:lumMod val="75000"/>
          </a:schemeClr>
        </a:solidFill>
      </dgm:spPr>
      <dgm:t>
        <a:bodyPr/>
        <a:lstStyle/>
        <a:p>
          <a:r>
            <a:rPr lang="en-US" sz="1400" dirty="0">
              <a:latin typeface="Merriweather" pitchFamily="2" charset="77"/>
            </a:rPr>
            <a:t>Hold instrument at distal part for 1 second, and count</a:t>
          </a:r>
          <a:endParaRPr lang="en-US" sz="1400" dirty="0"/>
        </a:p>
      </dgm:t>
    </dgm:pt>
    <dgm:pt modelId="{D9037394-2A01-354C-A278-5B050491F61E}" type="parTrans" cxnId="{50EBA7A7-EB38-F34B-9C9D-3848DDA1E5CF}">
      <dgm:prSet/>
      <dgm:spPr/>
      <dgm:t>
        <a:bodyPr/>
        <a:lstStyle/>
        <a:p>
          <a:endParaRPr lang="en-US"/>
        </a:p>
      </dgm:t>
    </dgm:pt>
    <dgm:pt modelId="{8BF26BF9-7E50-E245-9748-CC0D55C7726A}" type="sibTrans" cxnId="{50EBA7A7-EB38-F34B-9C9D-3848DDA1E5CF}">
      <dgm:prSet custT="1"/>
      <dgm:spPr/>
      <dgm:t>
        <a:bodyPr/>
        <a:lstStyle/>
        <a:p>
          <a:endParaRPr lang="en-US" sz="1400"/>
        </a:p>
      </dgm:t>
    </dgm:pt>
    <dgm:pt modelId="{0F2B5029-71DC-4944-99AE-BD233CE8D880}">
      <dgm:prSet custT="1"/>
      <dgm:spPr>
        <a:solidFill>
          <a:schemeClr val="accent2">
            <a:lumMod val="75000"/>
          </a:schemeClr>
        </a:solidFill>
      </dgm:spPr>
      <dgm:t>
        <a:bodyPr/>
        <a:lstStyle/>
        <a:p>
          <a:r>
            <a:rPr lang="en-US" sz="1400" dirty="0">
              <a:latin typeface="Merriweather" pitchFamily="2" charset="77"/>
            </a:rPr>
            <a:t>Hold instrument at more proximal part for time needed to do half of the procedure, and count</a:t>
          </a:r>
          <a:endParaRPr lang="en-US" sz="1400" dirty="0"/>
        </a:p>
      </dgm:t>
    </dgm:pt>
    <dgm:pt modelId="{BA53810A-37BA-EB4F-B152-3C75FEA1A6D2}" type="parTrans" cxnId="{074FD495-609E-3C48-A434-BF075635014E}">
      <dgm:prSet/>
      <dgm:spPr/>
      <dgm:t>
        <a:bodyPr/>
        <a:lstStyle/>
        <a:p>
          <a:endParaRPr lang="en-US"/>
        </a:p>
      </dgm:t>
    </dgm:pt>
    <dgm:pt modelId="{E0636F6C-BAB0-BF4B-9F02-D5D5443EFBC8}" type="sibTrans" cxnId="{074FD495-609E-3C48-A434-BF075635014E}">
      <dgm:prSet custT="1"/>
      <dgm:spPr/>
      <dgm:t>
        <a:bodyPr/>
        <a:lstStyle/>
        <a:p>
          <a:endParaRPr lang="en-US" sz="1400"/>
        </a:p>
      </dgm:t>
    </dgm:pt>
    <dgm:pt modelId="{DDA347DB-BB94-3F49-97A7-821B07CB189E}" type="pres">
      <dgm:prSet presAssocID="{976B7DC6-DE13-274A-A7CF-3E46F955A378}" presName="linearFlow" presStyleCnt="0">
        <dgm:presLayoutVars>
          <dgm:resizeHandles val="exact"/>
        </dgm:presLayoutVars>
      </dgm:prSet>
      <dgm:spPr/>
    </dgm:pt>
    <dgm:pt modelId="{20D6B86C-98F1-874F-BE0A-2C273634F26C}" type="pres">
      <dgm:prSet presAssocID="{8F1A5E5A-C601-E74C-A918-218B4FAEC295}" presName="node" presStyleLbl="node1" presStyleIdx="0" presStyleCnt="7" custScaleX="240883">
        <dgm:presLayoutVars>
          <dgm:bulletEnabled val="1"/>
        </dgm:presLayoutVars>
      </dgm:prSet>
      <dgm:spPr/>
    </dgm:pt>
    <dgm:pt modelId="{9BA870B4-9672-5945-A896-10BE74BF8498}" type="pres">
      <dgm:prSet presAssocID="{5872A947-3AC6-B241-A966-CBA495C7BA83}" presName="sibTrans" presStyleLbl="sibTrans2D1" presStyleIdx="0" presStyleCnt="6" custScaleX="142795"/>
      <dgm:spPr/>
    </dgm:pt>
    <dgm:pt modelId="{B13FE2C0-8E42-4848-B044-885A8DA53CE2}" type="pres">
      <dgm:prSet presAssocID="{5872A947-3AC6-B241-A966-CBA495C7BA83}" presName="connectorText" presStyleLbl="sibTrans2D1" presStyleIdx="0" presStyleCnt="6"/>
      <dgm:spPr/>
    </dgm:pt>
    <dgm:pt modelId="{7980806C-7C3E-D840-B243-CDD0ECA263E5}" type="pres">
      <dgm:prSet presAssocID="{BAF375E5-7215-724C-993E-A05E12D52716}" presName="node" presStyleLbl="node1" presStyleIdx="1" presStyleCnt="7" custScaleX="240883">
        <dgm:presLayoutVars>
          <dgm:bulletEnabled val="1"/>
        </dgm:presLayoutVars>
      </dgm:prSet>
      <dgm:spPr/>
    </dgm:pt>
    <dgm:pt modelId="{B38A8428-79F4-3246-BB12-51AFAC0901F7}" type="pres">
      <dgm:prSet presAssocID="{1FDF29D1-715B-E14F-9699-F18A6AD9B9EC}" presName="sibTrans" presStyleLbl="sibTrans2D1" presStyleIdx="1" presStyleCnt="6" custScaleX="142795"/>
      <dgm:spPr/>
    </dgm:pt>
    <dgm:pt modelId="{7CD9F9C7-2768-1741-AD39-2EDE47E57855}" type="pres">
      <dgm:prSet presAssocID="{1FDF29D1-715B-E14F-9699-F18A6AD9B9EC}" presName="connectorText" presStyleLbl="sibTrans2D1" presStyleIdx="1" presStyleCnt="6"/>
      <dgm:spPr/>
    </dgm:pt>
    <dgm:pt modelId="{1D527FC7-7224-5A4F-A8BB-D7C94EA27F49}" type="pres">
      <dgm:prSet presAssocID="{82BB7CE5-118A-4E44-8A96-E18C7702B18B}" presName="node" presStyleLbl="node1" presStyleIdx="2" presStyleCnt="7" custScaleX="240883">
        <dgm:presLayoutVars>
          <dgm:bulletEnabled val="1"/>
        </dgm:presLayoutVars>
      </dgm:prSet>
      <dgm:spPr/>
    </dgm:pt>
    <dgm:pt modelId="{BEF8E820-0D85-A643-A9F9-91CE6631C412}" type="pres">
      <dgm:prSet presAssocID="{67972B3C-96E1-124B-B86B-0E5CCC75C8E7}" presName="sibTrans" presStyleLbl="sibTrans2D1" presStyleIdx="2" presStyleCnt="6" custScaleX="142795"/>
      <dgm:spPr/>
    </dgm:pt>
    <dgm:pt modelId="{8D997555-C127-5C4D-B730-F26E04433B76}" type="pres">
      <dgm:prSet presAssocID="{67972B3C-96E1-124B-B86B-0E5CCC75C8E7}" presName="connectorText" presStyleLbl="sibTrans2D1" presStyleIdx="2" presStyleCnt="6"/>
      <dgm:spPr/>
    </dgm:pt>
    <dgm:pt modelId="{7125B57B-FB91-F244-9FE7-7B8039F7CEE1}" type="pres">
      <dgm:prSet presAssocID="{8EAC538D-1D8C-244C-B6F9-6A9B1677B919}" presName="node" presStyleLbl="node1" presStyleIdx="3" presStyleCnt="7" custScaleX="240734">
        <dgm:presLayoutVars>
          <dgm:bulletEnabled val="1"/>
        </dgm:presLayoutVars>
      </dgm:prSet>
      <dgm:spPr/>
    </dgm:pt>
    <dgm:pt modelId="{E45ABB3F-F29E-2F4C-891A-E296F8B4BC91}" type="pres">
      <dgm:prSet presAssocID="{8BF26BF9-7E50-E245-9748-CC0D55C7726A}" presName="sibTrans" presStyleLbl="sibTrans2D1" presStyleIdx="3" presStyleCnt="6" custScaleX="142795"/>
      <dgm:spPr/>
    </dgm:pt>
    <dgm:pt modelId="{80FC8DD6-17B8-9840-B086-AF8F1406F6DE}" type="pres">
      <dgm:prSet presAssocID="{8BF26BF9-7E50-E245-9748-CC0D55C7726A}" presName="connectorText" presStyleLbl="sibTrans2D1" presStyleIdx="3" presStyleCnt="6"/>
      <dgm:spPr/>
    </dgm:pt>
    <dgm:pt modelId="{C4F4180A-ADCB-684A-9558-24D0085919F1}" type="pres">
      <dgm:prSet presAssocID="{D8C572D0-5406-184E-8658-A57554DB7F35}" presName="node" presStyleLbl="node1" presStyleIdx="4" presStyleCnt="7" custScaleX="240883">
        <dgm:presLayoutVars>
          <dgm:bulletEnabled val="1"/>
        </dgm:presLayoutVars>
      </dgm:prSet>
      <dgm:spPr/>
    </dgm:pt>
    <dgm:pt modelId="{1C312E67-34D8-2041-A2B5-B27015430B25}" type="pres">
      <dgm:prSet presAssocID="{E117B7C9-66E2-594A-94F2-6E35AD01F8E6}" presName="sibTrans" presStyleLbl="sibTrans2D1" presStyleIdx="4" presStyleCnt="6" custScaleX="142795"/>
      <dgm:spPr/>
    </dgm:pt>
    <dgm:pt modelId="{35FE7387-A80E-CD4F-81C8-AEBDD7BBC39C}" type="pres">
      <dgm:prSet presAssocID="{E117B7C9-66E2-594A-94F2-6E35AD01F8E6}" presName="connectorText" presStyleLbl="sibTrans2D1" presStyleIdx="4" presStyleCnt="6"/>
      <dgm:spPr/>
    </dgm:pt>
    <dgm:pt modelId="{234A6A1E-56EA-CE41-A824-EAA2A27294A8}" type="pres">
      <dgm:prSet presAssocID="{0F2B5029-71DC-4944-99AE-BD233CE8D880}" presName="node" presStyleLbl="node1" presStyleIdx="5" presStyleCnt="7" custScaleX="240883">
        <dgm:presLayoutVars>
          <dgm:bulletEnabled val="1"/>
        </dgm:presLayoutVars>
      </dgm:prSet>
      <dgm:spPr/>
    </dgm:pt>
    <dgm:pt modelId="{727DABAB-B7E5-7047-911A-70E3BAB8A91A}" type="pres">
      <dgm:prSet presAssocID="{E0636F6C-BAB0-BF4B-9F02-D5D5443EFBC8}" presName="sibTrans" presStyleLbl="sibTrans2D1" presStyleIdx="5" presStyleCnt="6" custScaleX="142795"/>
      <dgm:spPr/>
    </dgm:pt>
    <dgm:pt modelId="{D6043CF1-C781-3048-9345-8CF711CD0EE5}" type="pres">
      <dgm:prSet presAssocID="{E0636F6C-BAB0-BF4B-9F02-D5D5443EFBC8}" presName="connectorText" presStyleLbl="sibTrans2D1" presStyleIdx="5" presStyleCnt="6"/>
      <dgm:spPr/>
    </dgm:pt>
    <dgm:pt modelId="{9CC81954-3FFA-0E40-A0B4-EE98AF98EBF1}" type="pres">
      <dgm:prSet presAssocID="{5A4D07C6-ECA0-AE42-9421-E5299552CA51}" presName="node" presStyleLbl="node1" presStyleIdx="6" presStyleCnt="7" custScaleX="240883">
        <dgm:presLayoutVars>
          <dgm:bulletEnabled val="1"/>
        </dgm:presLayoutVars>
      </dgm:prSet>
      <dgm:spPr/>
    </dgm:pt>
  </dgm:ptLst>
  <dgm:cxnLst>
    <dgm:cxn modelId="{15C18D07-598A-B446-8FEF-ABE3769177C5}" type="presOf" srcId="{E117B7C9-66E2-594A-94F2-6E35AD01F8E6}" destId="{1C312E67-34D8-2041-A2B5-B27015430B25}" srcOrd="0" destOrd="0" presId="urn:microsoft.com/office/officeart/2005/8/layout/process2"/>
    <dgm:cxn modelId="{BEE07E16-A796-6648-ABAA-5F950875C046}" srcId="{976B7DC6-DE13-274A-A7CF-3E46F955A378}" destId="{82BB7CE5-118A-4E44-8A96-E18C7702B18B}" srcOrd="2" destOrd="0" parTransId="{37FA8504-1EC2-2C42-84D9-9783869E4F45}" sibTransId="{67972B3C-96E1-124B-B86B-0E5CCC75C8E7}"/>
    <dgm:cxn modelId="{839B0A2B-7F1B-0B4C-BFF9-C023F2A2B36F}" type="presOf" srcId="{82BB7CE5-118A-4E44-8A96-E18C7702B18B}" destId="{1D527FC7-7224-5A4F-A8BB-D7C94EA27F49}" srcOrd="0" destOrd="0" presId="urn:microsoft.com/office/officeart/2005/8/layout/process2"/>
    <dgm:cxn modelId="{C294BD2C-E182-DA4B-B0D8-DCC5D6C9AF98}" type="presOf" srcId="{0F2B5029-71DC-4944-99AE-BD233CE8D880}" destId="{234A6A1E-56EA-CE41-A824-EAA2A27294A8}" srcOrd="0" destOrd="0" presId="urn:microsoft.com/office/officeart/2005/8/layout/process2"/>
    <dgm:cxn modelId="{0E28EF35-B2AA-CE4D-A56C-4AE5C032F371}" type="presOf" srcId="{8EAC538D-1D8C-244C-B6F9-6A9B1677B919}" destId="{7125B57B-FB91-F244-9FE7-7B8039F7CEE1}" srcOrd="0" destOrd="0" presId="urn:microsoft.com/office/officeart/2005/8/layout/process2"/>
    <dgm:cxn modelId="{0BFA1637-E0A4-BA44-B7B8-58FED5523BD9}" type="presOf" srcId="{5A4D07C6-ECA0-AE42-9421-E5299552CA51}" destId="{9CC81954-3FFA-0E40-A0B4-EE98AF98EBF1}" srcOrd="0" destOrd="0" presId="urn:microsoft.com/office/officeart/2005/8/layout/process2"/>
    <dgm:cxn modelId="{303BE739-19EE-7143-AEB0-C5D47FCAB10F}" type="presOf" srcId="{E0636F6C-BAB0-BF4B-9F02-D5D5443EFBC8}" destId="{727DABAB-B7E5-7047-911A-70E3BAB8A91A}" srcOrd="0" destOrd="0" presId="urn:microsoft.com/office/officeart/2005/8/layout/process2"/>
    <dgm:cxn modelId="{2ABF833A-E9AA-D249-BD19-DF2743643388}" type="presOf" srcId="{67972B3C-96E1-124B-B86B-0E5CCC75C8E7}" destId="{BEF8E820-0D85-A643-A9F9-91CE6631C412}" srcOrd="0" destOrd="0" presId="urn:microsoft.com/office/officeart/2005/8/layout/process2"/>
    <dgm:cxn modelId="{D5004C53-9395-584C-8256-41EE8D062DC4}" srcId="{976B7DC6-DE13-274A-A7CF-3E46F955A378}" destId="{D8C572D0-5406-184E-8658-A57554DB7F35}" srcOrd="4" destOrd="0" parTransId="{58A03E6D-6D82-C943-8840-E3A2A533A39F}" sibTransId="{E117B7C9-66E2-594A-94F2-6E35AD01F8E6}"/>
    <dgm:cxn modelId="{5317C66E-9988-7E45-BBF5-E3EB95F0D1D8}" type="presOf" srcId="{E117B7C9-66E2-594A-94F2-6E35AD01F8E6}" destId="{35FE7387-A80E-CD4F-81C8-AEBDD7BBC39C}" srcOrd="1" destOrd="0" presId="urn:microsoft.com/office/officeart/2005/8/layout/process2"/>
    <dgm:cxn modelId="{9F823074-950D-2541-B677-41ECD1059EC3}" type="presOf" srcId="{5872A947-3AC6-B241-A966-CBA495C7BA83}" destId="{9BA870B4-9672-5945-A896-10BE74BF8498}" srcOrd="0" destOrd="0" presId="urn:microsoft.com/office/officeart/2005/8/layout/process2"/>
    <dgm:cxn modelId="{B680EA7A-AD98-7448-8F12-E5F20BFB9BDA}" type="presOf" srcId="{8F1A5E5A-C601-E74C-A918-218B4FAEC295}" destId="{20D6B86C-98F1-874F-BE0A-2C273634F26C}" srcOrd="0" destOrd="0" presId="urn:microsoft.com/office/officeart/2005/8/layout/process2"/>
    <dgm:cxn modelId="{3F99AE81-8713-3642-9E96-B3A069DD2320}" srcId="{976B7DC6-DE13-274A-A7CF-3E46F955A378}" destId="{5A4D07C6-ECA0-AE42-9421-E5299552CA51}" srcOrd="6" destOrd="0" parTransId="{C4DFB2F5-A5AE-2D46-AC5C-4B86D3D10556}" sibTransId="{17D259D9-6404-9C43-87F5-A0FEF61C1C62}"/>
    <dgm:cxn modelId="{53956983-0555-134C-B8BB-EF642C22E025}" type="presOf" srcId="{E0636F6C-BAB0-BF4B-9F02-D5D5443EFBC8}" destId="{D6043CF1-C781-3048-9345-8CF711CD0EE5}" srcOrd="1" destOrd="0" presId="urn:microsoft.com/office/officeart/2005/8/layout/process2"/>
    <dgm:cxn modelId="{3B0A718F-3D97-6E4A-8367-6D191784DBAA}" type="presOf" srcId="{5872A947-3AC6-B241-A966-CBA495C7BA83}" destId="{B13FE2C0-8E42-4848-B044-885A8DA53CE2}" srcOrd="1" destOrd="0" presId="urn:microsoft.com/office/officeart/2005/8/layout/process2"/>
    <dgm:cxn modelId="{FEE3EC91-8808-0145-917F-F9D331991D33}" type="presOf" srcId="{8BF26BF9-7E50-E245-9748-CC0D55C7726A}" destId="{80FC8DD6-17B8-9840-B086-AF8F1406F6DE}" srcOrd="1" destOrd="0" presId="urn:microsoft.com/office/officeart/2005/8/layout/process2"/>
    <dgm:cxn modelId="{074FD495-609E-3C48-A434-BF075635014E}" srcId="{976B7DC6-DE13-274A-A7CF-3E46F955A378}" destId="{0F2B5029-71DC-4944-99AE-BD233CE8D880}" srcOrd="5" destOrd="0" parTransId="{BA53810A-37BA-EB4F-B152-3C75FEA1A6D2}" sibTransId="{E0636F6C-BAB0-BF4B-9F02-D5D5443EFBC8}"/>
    <dgm:cxn modelId="{B866DAA2-E1B1-D545-908A-3276A520B46E}" type="presOf" srcId="{976B7DC6-DE13-274A-A7CF-3E46F955A378}" destId="{DDA347DB-BB94-3F49-97A7-821B07CB189E}" srcOrd="0" destOrd="0" presId="urn:microsoft.com/office/officeart/2005/8/layout/process2"/>
    <dgm:cxn modelId="{50EBA7A7-EB38-F34B-9C9D-3848DDA1E5CF}" srcId="{976B7DC6-DE13-274A-A7CF-3E46F955A378}" destId="{8EAC538D-1D8C-244C-B6F9-6A9B1677B919}" srcOrd="3" destOrd="0" parTransId="{D9037394-2A01-354C-A278-5B050491F61E}" sibTransId="{8BF26BF9-7E50-E245-9748-CC0D55C7726A}"/>
    <dgm:cxn modelId="{53C3E1BC-2C61-CF48-9A39-1533DE27DE21}" type="presOf" srcId="{D8C572D0-5406-184E-8658-A57554DB7F35}" destId="{C4F4180A-ADCB-684A-9558-24D0085919F1}" srcOrd="0" destOrd="0" presId="urn:microsoft.com/office/officeart/2005/8/layout/process2"/>
    <dgm:cxn modelId="{A31523C0-7BCC-3443-8A20-6045371868D9}" type="presOf" srcId="{BAF375E5-7215-724C-993E-A05E12D52716}" destId="{7980806C-7C3E-D840-B243-CDD0ECA263E5}" srcOrd="0" destOrd="0" presId="urn:microsoft.com/office/officeart/2005/8/layout/process2"/>
    <dgm:cxn modelId="{F16B77CD-3095-2F4C-98FB-83332C439517}" srcId="{976B7DC6-DE13-274A-A7CF-3E46F955A378}" destId="{8F1A5E5A-C601-E74C-A918-218B4FAEC295}" srcOrd="0" destOrd="0" parTransId="{60476C98-C09F-D944-B8D8-67A77DD38153}" sibTransId="{5872A947-3AC6-B241-A966-CBA495C7BA83}"/>
    <dgm:cxn modelId="{901180E3-CAEE-A849-8F19-7C986C431D88}" type="presOf" srcId="{67972B3C-96E1-124B-B86B-0E5CCC75C8E7}" destId="{8D997555-C127-5C4D-B730-F26E04433B76}" srcOrd="1" destOrd="0" presId="urn:microsoft.com/office/officeart/2005/8/layout/process2"/>
    <dgm:cxn modelId="{EB87D0EC-BE78-E142-BC9B-ADCE3301B36F}" type="presOf" srcId="{1FDF29D1-715B-E14F-9699-F18A6AD9B9EC}" destId="{7CD9F9C7-2768-1741-AD39-2EDE47E57855}" srcOrd="1" destOrd="0" presId="urn:microsoft.com/office/officeart/2005/8/layout/process2"/>
    <dgm:cxn modelId="{6894DBED-580E-B441-9C58-E2B3816AC344}" srcId="{976B7DC6-DE13-274A-A7CF-3E46F955A378}" destId="{BAF375E5-7215-724C-993E-A05E12D52716}" srcOrd="1" destOrd="0" parTransId="{62B583E8-2211-F64B-8855-190CEAC525F8}" sibTransId="{1FDF29D1-715B-E14F-9699-F18A6AD9B9EC}"/>
    <dgm:cxn modelId="{C26A4DF3-E116-4A4B-BBD8-7B9CF04B771A}" type="presOf" srcId="{1FDF29D1-715B-E14F-9699-F18A6AD9B9EC}" destId="{B38A8428-79F4-3246-BB12-51AFAC0901F7}" srcOrd="0" destOrd="0" presId="urn:microsoft.com/office/officeart/2005/8/layout/process2"/>
    <dgm:cxn modelId="{45A4B3FC-4BD4-3E4C-BDD6-122A84DB10D0}" type="presOf" srcId="{8BF26BF9-7E50-E245-9748-CC0D55C7726A}" destId="{E45ABB3F-F29E-2F4C-891A-E296F8B4BC91}" srcOrd="0" destOrd="0" presId="urn:microsoft.com/office/officeart/2005/8/layout/process2"/>
    <dgm:cxn modelId="{D4C5EDA4-0597-284B-A0BA-4BD98D5DB2D8}" type="presParOf" srcId="{DDA347DB-BB94-3F49-97A7-821B07CB189E}" destId="{20D6B86C-98F1-874F-BE0A-2C273634F26C}" srcOrd="0" destOrd="0" presId="urn:microsoft.com/office/officeart/2005/8/layout/process2"/>
    <dgm:cxn modelId="{344488BA-9F4D-8A44-9CBD-7070426B1235}" type="presParOf" srcId="{DDA347DB-BB94-3F49-97A7-821B07CB189E}" destId="{9BA870B4-9672-5945-A896-10BE74BF8498}" srcOrd="1" destOrd="0" presId="urn:microsoft.com/office/officeart/2005/8/layout/process2"/>
    <dgm:cxn modelId="{6CD77241-AC35-334A-A18E-F6C4959B1934}" type="presParOf" srcId="{9BA870B4-9672-5945-A896-10BE74BF8498}" destId="{B13FE2C0-8E42-4848-B044-885A8DA53CE2}" srcOrd="0" destOrd="0" presId="urn:microsoft.com/office/officeart/2005/8/layout/process2"/>
    <dgm:cxn modelId="{228D44FA-A39E-9F4B-ACBB-2CA7A845900B}" type="presParOf" srcId="{DDA347DB-BB94-3F49-97A7-821B07CB189E}" destId="{7980806C-7C3E-D840-B243-CDD0ECA263E5}" srcOrd="2" destOrd="0" presId="urn:microsoft.com/office/officeart/2005/8/layout/process2"/>
    <dgm:cxn modelId="{893160A6-F109-DE4C-8C63-4463E40EEF35}" type="presParOf" srcId="{DDA347DB-BB94-3F49-97A7-821B07CB189E}" destId="{B38A8428-79F4-3246-BB12-51AFAC0901F7}" srcOrd="3" destOrd="0" presId="urn:microsoft.com/office/officeart/2005/8/layout/process2"/>
    <dgm:cxn modelId="{9645970F-54DB-9747-BB2E-16C1732C1690}" type="presParOf" srcId="{B38A8428-79F4-3246-BB12-51AFAC0901F7}" destId="{7CD9F9C7-2768-1741-AD39-2EDE47E57855}" srcOrd="0" destOrd="0" presId="urn:microsoft.com/office/officeart/2005/8/layout/process2"/>
    <dgm:cxn modelId="{9CE293EC-F051-2D46-9546-77E14E4FC26D}" type="presParOf" srcId="{DDA347DB-BB94-3F49-97A7-821B07CB189E}" destId="{1D527FC7-7224-5A4F-A8BB-D7C94EA27F49}" srcOrd="4" destOrd="0" presId="urn:microsoft.com/office/officeart/2005/8/layout/process2"/>
    <dgm:cxn modelId="{38D05754-1208-E240-B9A9-5706F98F1FDF}" type="presParOf" srcId="{DDA347DB-BB94-3F49-97A7-821B07CB189E}" destId="{BEF8E820-0D85-A643-A9F9-91CE6631C412}" srcOrd="5" destOrd="0" presId="urn:microsoft.com/office/officeart/2005/8/layout/process2"/>
    <dgm:cxn modelId="{4B860DD7-C6BD-9C46-B2CF-AF3BD554057D}" type="presParOf" srcId="{BEF8E820-0D85-A643-A9F9-91CE6631C412}" destId="{8D997555-C127-5C4D-B730-F26E04433B76}" srcOrd="0" destOrd="0" presId="urn:microsoft.com/office/officeart/2005/8/layout/process2"/>
    <dgm:cxn modelId="{123B4BCB-E60C-8F40-9982-14B2A0515DC6}" type="presParOf" srcId="{DDA347DB-BB94-3F49-97A7-821B07CB189E}" destId="{7125B57B-FB91-F244-9FE7-7B8039F7CEE1}" srcOrd="6" destOrd="0" presId="urn:microsoft.com/office/officeart/2005/8/layout/process2"/>
    <dgm:cxn modelId="{A71AB3A0-81C3-AE4A-A07C-BB37E0C8462B}" type="presParOf" srcId="{DDA347DB-BB94-3F49-97A7-821B07CB189E}" destId="{E45ABB3F-F29E-2F4C-891A-E296F8B4BC91}" srcOrd="7" destOrd="0" presId="urn:microsoft.com/office/officeart/2005/8/layout/process2"/>
    <dgm:cxn modelId="{47E83828-6771-A841-B6BC-F53A53F72EDF}" type="presParOf" srcId="{E45ABB3F-F29E-2F4C-891A-E296F8B4BC91}" destId="{80FC8DD6-17B8-9840-B086-AF8F1406F6DE}" srcOrd="0" destOrd="0" presId="urn:microsoft.com/office/officeart/2005/8/layout/process2"/>
    <dgm:cxn modelId="{A81D6161-DACE-4A4B-874B-87A21377D5CA}" type="presParOf" srcId="{DDA347DB-BB94-3F49-97A7-821B07CB189E}" destId="{C4F4180A-ADCB-684A-9558-24D0085919F1}" srcOrd="8" destOrd="0" presId="urn:microsoft.com/office/officeart/2005/8/layout/process2"/>
    <dgm:cxn modelId="{FD6F9D44-9487-5342-A805-6001218E0948}" type="presParOf" srcId="{DDA347DB-BB94-3F49-97A7-821B07CB189E}" destId="{1C312E67-34D8-2041-A2B5-B27015430B25}" srcOrd="9" destOrd="0" presId="urn:microsoft.com/office/officeart/2005/8/layout/process2"/>
    <dgm:cxn modelId="{A3C72A90-1D45-5B41-8B20-D8AF27F7D9E9}" type="presParOf" srcId="{1C312E67-34D8-2041-A2B5-B27015430B25}" destId="{35FE7387-A80E-CD4F-81C8-AEBDD7BBC39C}" srcOrd="0" destOrd="0" presId="urn:microsoft.com/office/officeart/2005/8/layout/process2"/>
    <dgm:cxn modelId="{9FC5D953-1179-2748-8302-D352982C4F47}" type="presParOf" srcId="{DDA347DB-BB94-3F49-97A7-821B07CB189E}" destId="{234A6A1E-56EA-CE41-A824-EAA2A27294A8}" srcOrd="10" destOrd="0" presId="urn:microsoft.com/office/officeart/2005/8/layout/process2"/>
    <dgm:cxn modelId="{CCD8DB5B-0A03-9345-8A78-BAB680018050}" type="presParOf" srcId="{DDA347DB-BB94-3F49-97A7-821B07CB189E}" destId="{727DABAB-B7E5-7047-911A-70E3BAB8A91A}" srcOrd="11" destOrd="0" presId="urn:microsoft.com/office/officeart/2005/8/layout/process2"/>
    <dgm:cxn modelId="{33FFFDD0-0A4E-FE40-A1AE-392E93CEEDEE}" type="presParOf" srcId="{727DABAB-B7E5-7047-911A-70E3BAB8A91A}" destId="{D6043CF1-C781-3048-9345-8CF711CD0EE5}" srcOrd="0" destOrd="0" presId="urn:microsoft.com/office/officeart/2005/8/layout/process2"/>
    <dgm:cxn modelId="{3329A656-0EC1-1C44-82E4-DD33585EE76C}" type="presParOf" srcId="{DDA347DB-BB94-3F49-97A7-821B07CB189E}" destId="{9CC81954-3FFA-0E40-A0B4-EE98AF98EBF1}" srcOrd="12"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3A4B85-01AF-774F-AC05-7FBD2C4C513D}" type="doc">
      <dgm:prSet loTypeId="urn:microsoft.com/office/officeart/2005/8/layout/hProcess9" loCatId="" qsTypeId="urn:microsoft.com/office/officeart/2005/8/quickstyle/simple1" qsCatId="simple" csTypeId="urn:microsoft.com/office/officeart/2005/8/colors/accent1_2" csCatId="accent1" phldr="1"/>
      <dgm:spPr/>
      <dgm:t>
        <a:bodyPr/>
        <a:lstStyle/>
        <a:p>
          <a:endParaRPr lang="en-US"/>
        </a:p>
      </dgm:t>
    </dgm:pt>
    <dgm:pt modelId="{5199AE38-E6E9-6043-A609-75E1FD3A2DA7}">
      <dgm:prSet phldrT="[Text]"/>
      <dgm:spPr>
        <a:solidFill>
          <a:srgbClr val="38D4D6"/>
        </a:solidFill>
      </dgm:spPr>
      <dgm:t>
        <a:bodyPr/>
        <a:lstStyle/>
        <a:p>
          <a:r>
            <a:rPr lang="en-US">
              <a:latin typeface="Merriweather" pitchFamily="2" charset="77"/>
            </a:rPr>
            <a:t>Thank or Praise</a:t>
          </a:r>
        </a:p>
      </dgm:t>
    </dgm:pt>
    <dgm:pt modelId="{6FDC6D0C-2296-D64A-A0F5-2E1AE9A115D6}" type="parTrans" cxnId="{D46B716A-56EA-5A4C-BD34-7D9F063DF380}">
      <dgm:prSet/>
      <dgm:spPr/>
      <dgm:t>
        <a:bodyPr/>
        <a:lstStyle/>
        <a:p>
          <a:endParaRPr lang="en-US"/>
        </a:p>
      </dgm:t>
    </dgm:pt>
    <dgm:pt modelId="{55B2C545-5692-2D41-9EF2-69C4793750FE}" type="sibTrans" cxnId="{D46B716A-56EA-5A4C-BD34-7D9F063DF380}">
      <dgm:prSet/>
      <dgm:spPr>
        <a:ln w="63500">
          <a:solidFill>
            <a:srgbClr val="0078AD"/>
          </a:solidFill>
        </a:ln>
      </dgm:spPr>
      <dgm:t>
        <a:bodyPr/>
        <a:lstStyle/>
        <a:p>
          <a:endParaRPr lang="en-US">
            <a:latin typeface="Merriweather" pitchFamily="2" charset="77"/>
          </a:endParaRPr>
        </a:p>
      </dgm:t>
    </dgm:pt>
    <dgm:pt modelId="{185237E5-C7B9-DE43-BE1E-AC5AA4D05A7A}">
      <dgm:prSet phldrT="[Text]"/>
      <dgm:spPr>
        <a:solidFill>
          <a:srgbClr val="38D4D6"/>
        </a:solidFill>
      </dgm:spPr>
      <dgm:t>
        <a:bodyPr/>
        <a:lstStyle/>
        <a:p>
          <a:r>
            <a:rPr lang="en-US">
              <a:latin typeface="Merriweather" pitchFamily="2" charset="77"/>
            </a:rPr>
            <a:t>Incentive</a:t>
          </a:r>
        </a:p>
      </dgm:t>
    </dgm:pt>
    <dgm:pt modelId="{25A2D801-2888-DC49-A37B-FBB887F3514D}" type="parTrans" cxnId="{FA9EFEB4-B01D-6645-A97F-65E2A27C828F}">
      <dgm:prSet/>
      <dgm:spPr/>
      <dgm:t>
        <a:bodyPr/>
        <a:lstStyle/>
        <a:p>
          <a:endParaRPr lang="en-US"/>
        </a:p>
      </dgm:t>
    </dgm:pt>
    <dgm:pt modelId="{830BB34B-E497-7C46-AA17-EE5B55354BE2}" type="sibTrans" cxnId="{FA9EFEB4-B01D-6645-A97F-65E2A27C828F}">
      <dgm:prSet/>
      <dgm:spPr>
        <a:ln w="63500">
          <a:solidFill>
            <a:srgbClr val="0078AD"/>
          </a:solidFill>
        </a:ln>
      </dgm:spPr>
      <dgm:t>
        <a:bodyPr/>
        <a:lstStyle/>
        <a:p>
          <a:endParaRPr lang="en-US">
            <a:latin typeface="Merriweather" pitchFamily="2" charset="77"/>
          </a:endParaRPr>
        </a:p>
      </dgm:t>
    </dgm:pt>
    <dgm:pt modelId="{6639A89C-6803-354A-8C7C-FB586CA4009C}">
      <dgm:prSet phldrT="[Text]"/>
      <dgm:spPr>
        <a:solidFill>
          <a:srgbClr val="38D4D6"/>
        </a:solidFill>
      </dgm:spPr>
      <dgm:t>
        <a:bodyPr/>
        <a:lstStyle/>
        <a:p>
          <a:r>
            <a:rPr lang="en-US">
              <a:latin typeface="Merriweather" pitchFamily="2" charset="77"/>
            </a:rPr>
            <a:t>Choice of 10 second break</a:t>
          </a:r>
        </a:p>
      </dgm:t>
    </dgm:pt>
    <dgm:pt modelId="{A9ADC00C-0C3B-6244-B8A7-D746FAC0708A}" type="parTrans" cxnId="{BE945F59-BB5D-4E47-8AB2-68561315C61C}">
      <dgm:prSet/>
      <dgm:spPr/>
      <dgm:t>
        <a:bodyPr/>
        <a:lstStyle/>
        <a:p>
          <a:endParaRPr lang="en-US"/>
        </a:p>
      </dgm:t>
    </dgm:pt>
    <dgm:pt modelId="{AE16041C-E421-6345-8BD0-61E4EAF4C1B6}" type="sibTrans" cxnId="{BE945F59-BB5D-4E47-8AB2-68561315C61C}">
      <dgm:prSet/>
      <dgm:spPr>
        <a:ln w="63500">
          <a:solidFill>
            <a:srgbClr val="0078AD"/>
          </a:solidFill>
        </a:ln>
      </dgm:spPr>
      <dgm:t>
        <a:bodyPr/>
        <a:lstStyle/>
        <a:p>
          <a:endParaRPr lang="en-US">
            <a:latin typeface="Merriweather" pitchFamily="2" charset="77"/>
          </a:endParaRPr>
        </a:p>
      </dgm:t>
    </dgm:pt>
    <dgm:pt modelId="{CB98E029-00D0-2040-997E-288D971CED3C}" type="pres">
      <dgm:prSet presAssocID="{AE3A4B85-01AF-774F-AC05-7FBD2C4C513D}" presName="CompostProcess" presStyleCnt="0">
        <dgm:presLayoutVars>
          <dgm:dir/>
          <dgm:resizeHandles val="exact"/>
        </dgm:presLayoutVars>
      </dgm:prSet>
      <dgm:spPr/>
    </dgm:pt>
    <dgm:pt modelId="{7EA3A089-DC70-1E46-B93F-A136CC446440}" type="pres">
      <dgm:prSet presAssocID="{AE3A4B85-01AF-774F-AC05-7FBD2C4C513D}" presName="arrow" presStyleLbl="bgShp" presStyleIdx="0" presStyleCnt="1"/>
      <dgm:spPr/>
    </dgm:pt>
    <dgm:pt modelId="{E7E9EA1E-90DD-1547-82F4-911A0BE62C0C}" type="pres">
      <dgm:prSet presAssocID="{AE3A4B85-01AF-774F-AC05-7FBD2C4C513D}" presName="linearProcess" presStyleCnt="0"/>
      <dgm:spPr/>
    </dgm:pt>
    <dgm:pt modelId="{1AE694EF-6B43-4F46-A7E7-149606171A23}" type="pres">
      <dgm:prSet presAssocID="{5199AE38-E6E9-6043-A609-75E1FD3A2DA7}" presName="textNode" presStyleLbl="node1" presStyleIdx="0" presStyleCnt="3" custScaleY="48139">
        <dgm:presLayoutVars>
          <dgm:bulletEnabled val="1"/>
        </dgm:presLayoutVars>
      </dgm:prSet>
      <dgm:spPr/>
    </dgm:pt>
    <dgm:pt modelId="{BA9B7942-CC06-5849-A727-FF50DE45B289}" type="pres">
      <dgm:prSet presAssocID="{55B2C545-5692-2D41-9EF2-69C4793750FE}" presName="sibTrans" presStyleCnt="0"/>
      <dgm:spPr/>
    </dgm:pt>
    <dgm:pt modelId="{059EBF97-C04F-DF46-8E48-B03C74A5528F}" type="pres">
      <dgm:prSet presAssocID="{185237E5-C7B9-DE43-BE1E-AC5AA4D05A7A}" presName="textNode" presStyleLbl="node1" presStyleIdx="1" presStyleCnt="3" custScaleY="48139">
        <dgm:presLayoutVars>
          <dgm:bulletEnabled val="1"/>
        </dgm:presLayoutVars>
      </dgm:prSet>
      <dgm:spPr/>
    </dgm:pt>
    <dgm:pt modelId="{78CE8986-DE0B-2C4D-93D8-DBBE2DD6850B}" type="pres">
      <dgm:prSet presAssocID="{830BB34B-E497-7C46-AA17-EE5B55354BE2}" presName="sibTrans" presStyleCnt="0"/>
      <dgm:spPr/>
    </dgm:pt>
    <dgm:pt modelId="{52E528AD-5922-6848-9435-5E93B6F25DD4}" type="pres">
      <dgm:prSet presAssocID="{6639A89C-6803-354A-8C7C-FB586CA4009C}" presName="textNode" presStyleLbl="node1" presStyleIdx="2" presStyleCnt="3">
        <dgm:presLayoutVars>
          <dgm:bulletEnabled val="1"/>
        </dgm:presLayoutVars>
      </dgm:prSet>
      <dgm:spPr/>
    </dgm:pt>
  </dgm:ptLst>
  <dgm:cxnLst>
    <dgm:cxn modelId="{66342D04-D121-484B-978D-D6EC2CDAEFD7}" type="presOf" srcId="{185237E5-C7B9-DE43-BE1E-AC5AA4D05A7A}" destId="{059EBF97-C04F-DF46-8E48-B03C74A5528F}" srcOrd="0" destOrd="0" presId="urn:microsoft.com/office/officeart/2005/8/layout/hProcess9"/>
    <dgm:cxn modelId="{FA570A4D-E49C-3C48-BB34-2B6197BF9162}" type="presOf" srcId="{AE3A4B85-01AF-774F-AC05-7FBD2C4C513D}" destId="{CB98E029-00D0-2040-997E-288D971CED3C}" srcOrd="0" destOrd="0" presId="urn:microsoft.com/office/officeart/2005/8/layout/hProcess9"/>
    <dgm:cxn modelId="{BE945F59-BB5D-4E47-8AB2-68561315C61C}" srcId="{AE3A4B85-01AF-774F-AC05-7FBD2C4C513D}" destId="{6639A89C-6803-354A-8C7C-FB586CA4009C}" srcOrd="2" destOrd="0" parTransId="{A9ADC00C-0C3B-6244-B8A7-D746FAC0708A}" sibTransId="{AE16041C-E421-6345-8BD0-61E4EAF4C1B6}"/>
    <dgm:cxn modelId="{D46B716A-56EA-5A4C-BD34-7D9F063DF380}" srcId="{AE3A4B85-01AF-774F-AC05-7FBD2C4C513D}" destId="{5199AE38-E6E9-6043-A609-75E1FD3A2DA7}" srcOrd="0" destOrd="0" parTransId="{6FDC6D0C-2296-D64A-A0F5-2E1AE9A115D6}" sibTransId="{55B2C545-5692-2D41-9EF2-69C4793750FE}"/>
    <dgm:cxn modelId="{591EA5AD-D0B6-D742-9F85-C9635561784F}" type="presOf" srcId="{5199AE38-E6E9-6043-A609-75E1FD3A2DA7}" destId="{1AE694EF-6B43-4F46-A7E7-149606171A23}" srcOrd="0" destOrd="0" presId="urn:microsoft.com/office/officeart/2005/8/layout/hProcess9"/>
    <dgm:cxn modelId="{FA9EFEB4-B01D-6645-A97F-65E2A27C828F}" srcId="{AE3A4B85-01AF-774F-AC05-7FBD2C4C513D}" destId="{185237E5-C7B9-DE43-BE1E-AC5AA4D05A7A}" srcOrd="1" destOrd="0" parTransId="{25A2D801-2888-DC49-A37B-FBB887F3514D}" sibTransId="{830BB34B-E497-7C46-AA17-EE5B55354BE2}"/>
    <dgm:cxn modelId="{3A283FCE-C6F1-8F42-9EF4-FECAFDC34FF8}" type="presOf" srcId="{6639A89C-6803-354A-8C7C-FB586CA4009C}" destId="{52E528AD-5922-6848-9435-5E93B6F25DD4}" srcOrd="0" destOrd="0" presId="urn:microsoft.com/office/officeart/2005/8/layout/hProcess9"/>
    <dgm:cxn modelId="{9FBEBA34-78A7-854C-8094-B25736D3593E}" type="presParOf" srcId="{CB98E029-00D0-2040-997E-288D971CED3C}" destId="{7EA3A089-DC70-1E46-B93F-A136CC446440}" srcOrd="0" destOrd="0" presId="urn:microsoft.com/office/officeart/2005/8/layout/hProcess9"/>
    <dgm:cxn modelId="{969E6795-16E4-794A-99DB-083FE700AB69}" type="presParOf" srcId="{CB98E029-00D0-2040-997E-288D971CED3C}" destId="{E7E9EA1E-90DD-1547-82F4-911A0BE62C0C}" srcOrd="1" destOrd="0" presId="urn:microsoft.com/office/officeart/2005/8/layout/hProcess9"/>
    <dgm:cxn modelId="{7B4A65D1-3C28-144C-AF14-629FB4813B13}" type="presParOf" srcId="{E7E9EA1E-90DD-1547-82F4-911A0BE62C0C}" destId="{1AE694EF-6B43-4F46-A7E7-149606171A23}" srcOrd="0" destOrd="0" presId="urn:microsoft.com/office/officeart/2005/8/layout/hProcess9"/>
    <dgm:cxn modelId="{58D8BE27-7991-4741-AA15-FBC4BAAB2196}" type="presParOf" srcId="{E7E9EA1E-90DD-1547-82F4-911A0BE62C0C}" destId="{BA9B7942-CC06-5849-A727-FF50DE45B289}" srcOrd="1" destOrd="0" presId="urn:microsoft.com/office/officeart/2005/8/layout/hProcess9"/>
    <dgm:cxn modelId="{16D94059-70D2-9B4C-A52C-F7A0E394419A}" type="presParOf" srcId="{E7E9EA1E-90DD-1547-82F4-911A0BE62C0C}" destId="{059EBF97-C04F-DF46-8E48-B03C74A5528F}" srcOrd="2" destOrd="0" presId="urn:microsoft.com/office/officeart/2005/8/layout/hProcess9"/>
    <dgm:cxn modelId="{82095782-715E-904D-8DB6-3F9E35EA50FC}" type="presParOf" srcId="{E7E9EA1E-90DD-1547-82F4-911A0BE62C0C}" destId="{78CE8986-DE0B-2C4D-93D8-DBBE2DD6850B}" srcOrd="3" destOrd="0" presId="urn:microsoft.com/office/officeart/2005/8/layout/hProcess9"/>
    <dgm:cxn modelId="{D2771BD7-FEA3-DE42-8DC9-1294DDB4A516}" type="presParOf" srcId="{E7E9EA1E-90DD-1547-82F4-911A0BE62C0C}" destId="{52E528AD-5922-6848-9435-5E93B6F25DD4}" srcOrd="4"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6B86C-98F1-874F-BE0A-2C273634F26C}">
      <dsp:nvSpPr>
        <dsp:cNvPr id="0" name=""/>
        <dsp:cNvSpPr/>
      </dsp:nvSpPr>
      <dsp:spPr>
        <a:xfrm>
          <a:off x="1007537" y="2897"/>
          <a:ext cx="4571992" cy="677569"/>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erriweather" pitchFamily="2" charset="77"/>
            </a:rPr>
            <a:t>Stand </a:t>
          </a:r>
          <a:r>
            <a:rPr lang="en-US" sz="2000" u="sng" kern="1200" dirty="0">
              <a:latin typeface="Merriweather" pitchFamily="2" charset="77"/>
            </a:rPr>
            <a:t>2 feet</a:t>
          </a:r>
          <a:r>
            <a:rPr lang="en-US" sz="2000" u="none" kern="1200" dirty="0">
              <a:latin typeface="Merriweather" pitchFamily="2" charset="77"/>
            </a:rPr>
            <a:t> away and ask to look at</a:t>
          </a:r>
          <a:r>
            <a:rPr lang="en-US" sz="2000" kern="1200" dirty="0">
              <a:latin typeface="Merriweather" pitchFamily="2" charset="77"/>
            </a:rPr>
            <a:t> instrument</a:t>
          </a:r>
          <a:endParaRPr lang="en-US" sz="2000" u="sng" kern="1200" dirty="0">
            <a:latin typeface="Merriweather" pitchFamily="2" charset="77"/>
          </a:endParaRPr>
        </a:p>
      </dsp:txBody>
      <dsp:txXfrm>
        <a:off x="1027382" y="22742"/>
        <a:ext cx="4532302" cy="637879"/>
      </dsp:txXfrm>
    </dsp:sp>
    <dsp:sp modelId="{9BA870B4-9672-5945-A896-10BE74BF8498}">
      <dsp:nvSpPr>
        <dsp:cNvPr id="0" name=""/>
        <dsp:cNvSpPr/>
      </dsp:nvSpPr>
      <dsp:spPr>
        <a:xfrm rot="5400000">
          <a:off x="3166489" y="697406"/>
          <a:ext cx="254088" cy="30490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erriweather" pitchFamily="2" charset="77"/>
          </a:endParaRPr>
        </a:p>
      </dsp:txBody>
      <dsp:txXfrm rot="-5400000">
        <a:off x="3202061" y="722815"/>
        <a:ext cx="182944" cy="177862"/>
      </dsp:txXfrm>
    </dsp:sp>
    <dsp:sp modelId="{7980806C-7C3E-D840-B243-CDD0ECA263E5}">
      <dsp:nvSpPr>
        <dsp:cNvPr id="0" name=""/>
        <dsp:cNvSpPr/>
      </dsp:nvSpPr>
      <dsp:spPr>
        <a:xfrm>
          <a:off x="1007537" y="1019251"/>
          <a:ext cx="4571992" cy="677569"/>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erriweather" pitchFamily="2" charset="77"/>
            </a:rPr>
            <a:t>Stand </a:t>
          </a:r>
          <a:r>
            <a:rPr lang="en-US" sz="2000" u="sng" kern="1200" dirty="0">
              <a:latin typeface="Merriweather" pitchFamily="2" charset="77"/>
            </a:rPr>
            <a:t>1 foot away</a:t>
          </a:r>
          <a:r>
            <a:rPr lang="en-US" sz="2000" u="none" kern="1200" dirty="0">
              <a:latin typeface="Merriweather" pitchFamily="2" charset="77"/>
            </a:rPr>
            <a:t> and ask to look at instrument</a:t>
          </a:r>
          <a:endParaRPr lang="en-US" sz="2000" u="sng" kern="1200" dirty="0">
            <a:latin typeface="Merriweather" pitchFamily="2" charset="77"/>
          </a:endParaRPr>
        </a:p>
      </dsp:txBody>
      <dsp:txXfrm>
        <a:off x="1027382" y="1039096"/>
        <a:ext cx="4532302" cy="637879"/>
      </dsp:txXfrm>
    </dsp:sp>
    <dsp:sp modelId="{B38A8428-79F4-3246-BB12-51AFAC0901F7}">
      <dsp:nvSpPr>
        <dsp:cNvPr id="0" name=""/>
        <dsp:cNvSpPr/>
      </dsp:nvSpPr>
      <dsp:spPr>
        <a:xfrm rot="5400000">
          <a:off x="3166489" y="1713760"/>
          <a:ext cx="254088" cy="304906"/>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erriweather" pitchFamily="2" charset="77"/>
          </a:endParaRPr>
        </a:p>
      </dsp:txBody>
      <dsp:txXfrm rot="-5400000">
        <a:off x="3202061" y="1739169"/>
        <a:ext cx="182944" cy="177862"/>
      </dsp:txXfrm>
    </dsp:sp>
    <dsp:sp modelId="{1D527FC7-7224-5A4F-A8BB-D7C94EA27F49}">
      <dsp:nvSpPr>
        <dsp:cNvPr id="0" name=""/>
        <dsp:cNvSpPr/>
      </dsp:nvSpPr>
      <dsp:spPr>
        <a:xfrm>
          <a:off x="1007537" y="2035605"/>
          <a:ext cx="4571992" cy="677569"/>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erriweather" pitchFamily="2" charset="77"/>
            </a:rPr>
            <a:t>“Can I touch &lt;medical instrument&gt; to &lt;distal body part&gt;</a:t>
          </a:r>
          <a:r>
            <a:rPr lang="en-US" sz="2000" u="none" kern="1200" dirty="0">
              <a:latin typeface="Merriweather" pitchFamily="2" charset="77"/>
            </a:rPr>
            <a:t>?</a:t>
          </a:r>
          <a:r>
            <a:rPr lang="en-US" sz="2000" kern="1200" dirty="0">
              <a:latin typeface="Merriweather" pitchFamily="2" charset="77"/>
            </a:rPr>
            <a:t>”</a:t>
          </a:r>
        </a:p>
      </dsp:txBody>
      <dsp:txXfrm>
        <a:off x="1027382" y="2055450"/>
        <a:ext cx="4532302" cy="637879"/>
      </dsp:txXfrm>
    </dsp:sp>
    <dsp:sp modelId="{BEF8E820-0D85-A643-A9F9-91CE6631C412}">
      <dsp:nvSpPr>
        <dsp:cNvPr id="0" name=""/>
        <dsp:cNvSpPr/>
      </dsp:nvSpPr>
      <dsp:spPr>
        <a:xfrm rot="5400000">
          <a:off x="3166489" y="2730113"/>
          <a:ext cx="254088" cy="304906"/>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erriweather" pitchFamily="2" charset="77"/>
          </a:endParaRPr>
        </a:p>
      </dsp:txBody>
      <dsp:txXfrm rot="-5400000">
        <a:off x="3202061" y="2755522"/>
        <a:ext cx="182944" cy="177862"/>
      </dsp:txXfrm>
    </dsp:sp>
    <dsp:sp modelId="{C4F4180A-ADCB-684A-9558-24D0085919F1}">
      <dsp:nvSpPr>
        <dsp:cNvPr id="0" name=""/>
        <dsp:cNvSpPr/>
      </dsp:nvSpPr>
      <dsp:spPr>
        <a:xfrm>
          <a:off x="1007537" y="3051959"/>
          <a:ext cx="4571992" cy="677569"/>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erriweather" pitchFamily="2" charset="77"/>
            </a:rPr>
            <a:t>“Can I touch &lt;medical instrument&gt; to &lt;more proximal body part&gt;</a:t>
          </a:r>
          <a:r>
            <a:rPr lang="en-US" sz="2000" u="none" kern="1200" dirty="0">
              <a:latin typeface="Merriweather" pitchFamily="2" charset="77"/>
            </a:rPr>
            <a:t>?</a:t>
          </a:r>
          <a:r>
            <a:rPr lang="en-US" sz="2000" kern="1200" dirty="0">
              <a:latin typeface="Merriweather" pitchFamily="2" charset="77"/>
            </a:rPr>
            <a:t>”</a:t>
          </a:r>
          <a:endParaRPr lang="en-US" sz="2000" kern="1200" dirty="0"/>
        </a:p>
      </dsp:txBody>
      <dsp:txXfrm>
        <a:off x="1027382" y="3071804"/>
        <a:ext cx="4532302" cy="637879"/>
      </dsp:txXfrm>
    </dsp:sp>
    <dsp:sp modelId="{1C312E67-34D8-2041-A2B5-B27015430B25}">
      <dsp:nvSpPr>
        <dsp:cNvPr id="0" name=""/>
        <dsp:cNvSpPr/>
      </dsp:nvSpPr>
      <dsp:spPr>
        <a:xfrm rot="5400000">
          <a:off x="3166489" y="3746467"/>
          <a:ext cx="254088" cy="304906"/>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3202061" y="3771876"/>
        <a:ext cx="182944" cy="177862"/>
      </dsp:txXfrm>
    </dsp:sp>
    <dsp:sp modelId="{9CC81954-3FFA-0E40-A0B4-EE98AF98EBF1}">
      <dsp:nvSpPr>
        <dsp:cNvPr id="0" name=""/>
        <dsp:cNvSpPr/>
      </dsp:nvSpPr>
      <dsp:spPr>
        <a:xfrm>
          <a:off x="1007537" y="4068312"/>
          <a:ext cx="4571992" cy="677569"/>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erriweather" pitchFamily="2" charset="77"/>
            </a:rPr>
            <a:t>“Can we </a:t>
          </a:r>
          <a:r>
            <a:rPr lang="en-US" sz="2000" u="none" kern="1200" dirty="0">
              <a:latin typeface="Merriweather" pitchFamily="2" charset="77"/>
            </a:rPr>
            <a:t>try it on &lt;targeted body part&gt;?</a:t>
          </a:r>
          <a:endParaRPr lang="en-US" sz="2000" kern="1200" dirty="0"/>
        </a:p>
      </dsp:txBody>
      <dsp:txXfrm>
        <a:off x="1027382" y="4088157"/>
        <a:ext cx="4532302" cy="637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3A089-DC70-1E46-B93F-A136CC446440}">
      <dsp:nvSpPr>
        <dsp:cNvPr id="0" name=""/>
        <dsp:cNvSpPr/>
      </dsp:nvSpPr>
      <dsp:spPr>
        <a:xfrm>
          <a:off x="460085" y="0"/>
          <a:ext cx="5214302" cy="47487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E694EF-6B43-4F46-A7E7-149606171A23}">
      <dsp:nvSpPr>
        <dsp:cNvPr id="0" name=""/>
        <dsp:cNvSpPr/>
      </dsp:nvSpPr>
      <dsp:spPr>
        <a:xfrm>
          <a:off x="203533" y="1917186"/>
          <a:ext cx="1840342" cy="914406"/>
        </a:xfrm>
        <a:prstGeom prst="roundRect">
          <a:avLst/>
        </a:prstGeom>
        <a:solidFill>
          <a:srgbClr val="38D4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Merriweather" pitchFamily="2" charset="77"/>
            </a:rPr>
            <a:t>Thank or Praise</a:t>
          </a:r>
        </a:p>
      </dsp:txBody>
      <dsp:txXfrm>
        <a:off x="248171" y="1961824"/>
        <a:ext cx="1751066" cy="825130"/>
      </dsp:txXfrm>
    </dsp:sp>
    <dsp:sp modelId="{059EBF97-C04F-DF46-8E48-B03C74A5528F}">
      <dsp:nvSpPr>
        <dsp:cNvPr id="0" name=""/>
        <dsp:cNvSpPr/>
      </dsp:nvSpPr>
      <dsp:spPr>
        <a:xfrm>
          <a:off x="2147065" y="1917186"/>
          <a:ext cx="1840342" cy="914406"/>
        </a:xfrm>
        <a:prstGeom prst="roundRect">
          <a:avLst/>
        </a:prstGeom>
        <a:solidFill>
          <a:srgbClr val="38D4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Merriweather" pitchFamily="2" charset="77"/>
            </a:rPr>
            <a:t>Incentive</a:t>
          </a:r>
        </a:p>
      </dsp:txBody>
      <dsp:txXfrm>
        <a:off x="2191703" y="1961824"/>
        <a:ext cx="1751066" cy="825130"/>
      </dsp:txXfrm>
    </dsp:sp>
    <dsp:sp modelId="{52E528AD-5922-6848-9435-5E93B6F25DD4}">
      <dsp:nvSpPr>
        <dsp:cNvPr id="0" name=""/>
        <dsp:cNvSpPr/>
      </dsp:nvSpPr>
      <dsp:spPr>
        <a:xfrm>
          <a:off x="4090597" y="1424634"/>
          <a:ext cx="1840342" cy="1899512"/>
        </a:xfrm>
        <a:prstGeom prst="roundRect">
          <a:avLst/>
        </a:prstGeom>
        <a:solidFill>
          <a:srgbClr val="38D4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Merriweather" pitchFamily="2" charset="77"/>
            </a:rPr>
            <a:t>Choice of 10 second break</a:t>
          </a:r>
        </a:p>
      </dsp:txBody>
      <dsp:txXfrm>
        <a:off x="4180435" y="1514472"/>
        <a:ext cx="1660666" cy="1719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6B86C-98F1-874F-BE0A-2C273634F26C}">
      <dsp:nvSpPr>
        <dsp:cNvPr id="0" name=""/>
        <dsp:cNvSpPr/>
      </dsp:nvSpPr>
      <dsp:spPr>
        <a:xfrm>
          <a:off x="1007537" y="2897"/>
          <a:ext cx="4571992" cy="677569"/>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erriweather" pitchFamily="2" charset="77"/>
            </a:rPr>
            <a:t>Stand </a:t>
          </a:r>
          <a:r>
            <a:rPr lang="en-US" sz="2000" u="sng" kern="1200" dirty="0">
              <a:latin typeface="Merriweather" pitchFamily="2" charset="77"/>
            </a:rPr>
            <a:t>2 feet</a:t>
          </a:r>
          <a:r>
            <a:rPr lang="en-US" sz="2000" u="none" kern="1200" dirty="0">
              <a:latin typeface="Merriweather" pitchFamily="2" charset="77"/>
            </a:rPr>
            <a:t> away and ask to look at</a:t>
          </a:r>
          <a:r>
            <a:rPr lang="en-US" sz="2000" kern="1200" dirty="0">
              <a:latin typeface="Merriweather" pitchFamily="2" charset="77"/>
            </a:rPr>
            <a:t> instrument</a:t>
          </a:r>
          <a:endParaRPr lang="en-US" sz="2000" u="sng" kern="1200" dirty="0">
            <a:latin typeface="Merriweather" pitchFamily="2" charset="77"/>
          </a:endParaRPr>
        </a:p>
      </dsp:txBody>
      <dsp:txXfrm>
        <a:off x="1027382" y="22742"/>
        <a:ext cx="4532302" cy="637879"/>
      </dsp:txXfrm>
    </dsp:sp>
    <dsp:sp modelId="{9BA870B4-9672-5945-A896-10BE74BF8498}">
      <dsp:nvSpPr>
        <dsp:cNvPr id="0" name=""/>
        <dsp:cNvSpPr/>
      </dsp:nvSpPr>
      <dsp:spPr>
        <a:xfrm rot="5400000">
          <a:off x="3166489" y="697406"/>
          <a:ext cx="254088" cy="30490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erriweather" pitchFamily="2" charset="77"/>
          </a:endParaRPr>
        </a:p>
      </dsp:txBody>
      <dsp:txXfrm rot="-5400000">
        <a:off x="3202061" y="722815"/>
        <a:ext cx="182944" cy="177862"/>
      </dsp:txXfrm>
    </dsp:sp>
    <dsp:sp modelId="{7980806C-7C3E-D840-B243-CDD0ECA263E5}">
      <dsp:nvSpPr>
        <dsp:cNvPr id="0" name=""/>
        <dsp:cNvSpPr/>
      </dsp:nvSpPr>
      <dsp:spPr>
        <a:xfrm>
          <a:off x="1007537" y="1019251"/>
          <a:ext cx="4571992" cy="677569"/>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erriweather" pitchFamily="2" charset="77"/>
            </a:rPr>
            <a:t>Stand </a:t>
          </a:r>
          <a:r>
            <a:rPr lang="en-US" sz="2000" u="sng" kern="1200" dirty="0">
              <a:latin typeface="Merriweather" pitchFamily="2" charset="77"/>
            </a:rPr>
            <a:t>1 foot away</a:t>
          </a:r>
          <a:r>
            <a:rPr lang="en-US" sz="2000" u="none" kern="1200" dirty="0">
              <a:latin typeface="Merriweather" pitchFamily="2" charset="77"/>
            </a:rPr>
            <a:t> and ask to look at instrument</a:t>
          </a:r>
          <a:endParaRPr lang="en-US" sz="2000" u="sng" kern="1200" dirty="0">
            <a:latin typeface="Merriweather" pitchFamily="2" charset="77"/>
          </a:endParaRPr>
        </a:p>
      </dsp:txBody>
      <dsp:txXfrm>
        <a:off x="1027382" y="1039096"/>
        <a:ext cx="4532302" cy="637879"/>
      </dsp:txXfrm>
    </dsp:sp>
    <dsp:sp modelId="{B38A8428-79F4-3246-BB12-51AFAC0901F7}">
      <dsp:nvSpPr>
        <dsp:cNvPr id="0" name=""/>
        <dsp:cNvSpPr/>
      </dsp:nvSpPr>
      <dsp:spPr>
        <a:xfrm rot="5400000">
          <a:off x="3166489" y="1713760"/>
          <a:ext cx="254088" cy="304906"/>
        </a:xfrm>
        <a:prstGeom prst="rightArrow">
          <a:avLst>
            <a:gd name="adj1" fmla="val 60000"/>
            <a:gd name="adj2" fmla="val 50000"/>
          </a:avLst>
        </a:prstGeom>
        <a:solidFill>
          <a:schemeClr val="accent5">
            <a:hueOff val="-2451115"/>
            <a:satOff val="-3409"/>
            <a:lumOff val="-13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latin typeface="Merriweather" pitchFamily="2" charset="77"/>
          </a:endParaRPr>
        </a:p>
      </dsp:txBody>
      <dsp:txXfrm rot="-5400000">
        <a:off x="3202061" y="1739169"/>
        <a:ext cx="182944" cy="177862"/>
      </dsp:txXfrm>
    </dsp:sp>
    <dsp:sp modelId="{1D527FC7-7224-5A4F-A8BB-D7C94EA27F49}">
      <dsp:nvSpPr>
        <dsp:cNvPr id="0" name=""/>
        <dsp:cNvSpPr/>
      </dsp:nvSpPr>
      <dsp:spPr>
        <a:xfrm>
          <a:off x="1007537" y="2035605"/>
          <a:ext cx="4571992" cy="677569"/>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erriweather" pitchFamily="2" charset="77"/>
            </a:rPr>
            <a:t>“Can we </a:t>
          </a:r>
          <a:r>
            <a:rPr lang="en-US" sz="2000" u="none" kern="1200" dirty="0">
              <a:latin typeface="Merriweather" pitchFamily="2" charset="77"/>
            </a:rPr>
            <a:t>try it?</a:t>
          </a:r>
          <a:r>
            <a:rPr lang="en-US" sz="2000" kern="1200" dirty="0">
              <a:latin typeface="Merriweather" pitchFamily="2" charset="77"/>
            </a:rPr>
            <a:t>” for 1 second, </a:t>
          </a:r>
          <a:br>
            <a:rPr lang="en-US" sz="2000" kern="1200" dirty="0">
              <a:latin typeface="Merriweather" pitchFamily="2" charset="77"/>
            </a:rPr>
          </a:br>
          <a:r>
            <a:rPr lang="en-US" sz="2000" kern="1200" dirty="0">
              <a:latin typeface="Merriweather" pitchFamily="2" charset="77"/>
            </a:rPr>
            <a:t>and count</a:t>
          </a:r>
        </a:p>
      </dsp:txBody>
      <dsp:txXfrm>
        <a:off x="1027382" y="2055450"/>
        <a:ext cx="4532302" cy="637879"/>
      </dsp:txXfrm>
    </dsp:sp>
    <dsp:sp modelId="{BEF8E820-0D85-A643-A9F9-91CE6631C412}">
      <dsp:nvSpPr>
        <dsp:cNvPr id="0" name=""/>
        <dsp:cNvSpPr/>
      </dsp:nvSpPr>
      <dsp:spPr>
        <a:xfrm rot="5400000">
          <a:off x="3166489" y="2730113"/>
          <a:ext cx="254088" cy="304906"/>
        </a:xfrm>
        <a:prstGeom prst="rightArrow">
          <a:avLst>
            <a:gd name="adj1" fmla="val 60000"/>
            <a:gd name="adj2" fmla="val 50000"/>
          </a:avLst>
        </a:prstGeom>
        <a:solidFill>
          <a:schemeClr val="accent5">
            <a:hueOff val="-4902230"/>
            <a:satOff val="-6819"/>
            <a:lumOff val="-26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latin typeface="Merriweather" pitchFamily="2" charset="77"/>
          </a:endParaRPr>
        </a:p>
      </dsp:txBody>
      <dsp:txXfrm rot="-5400000">
        <a:off x="3202061" y="2755522"/>
        <a:ext cx="182944" cy="177862"/>
      </dsp:txXfrm>
    </dsp:sp>
    <dsp:sp modelId="{C4F4180A-ADCB-684A-9558-24D0085919F1}">
      <dsp:nvSpPr>
        <dsp:cNvPr id="0" name=""/>
        <dsp:cNvSpPr/>
      </dsp:nvSpPr>
      <dsp:spPr>
        <a:xfrm>
          <a:off x="1007537" y="3051959"/>
          <a:ext cx="4571992" cy="677569"/>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erriweather" pitchFamily="2" charset="77"/>
            </a:rPr>
            <a:t>“Can we </a:t>
          </a:r>
          <a:r>
            <a:rPr lang="en-US" sz="1600" u="none" kern="1200" dirty="0">
              <a:latin typeface="Merriweather" pitchFamily="2" charset="77"/>
            </a:rPr>
            <a:t>try it?</a:t>
          </a:r>
          <a:r>
            <a:rPr lang="en-US" sz="1600" kern="1200" dirty="0">
              <a:latin typeface="Merriweather" pitchFamily="2" charset="77"/>
            </a:rPr>
            <a:t>” (for time needed to do half of the procedure), and count</a:t>
          </a:r>
          <a:endParaRPr lang="en-US" sz="1600" kern="1200" dirty="0"/>
        </a:p>
      </dsp:txBody>
      <dsp:txXfrm>
        <a:off x="1027382" y="3071804"/>
        <a:ext cx="4532302" cy="637879"/>
      </dsp:txXfrm>
    </dsp:sp>
    <dsp:sp modelId="{1C312E67-34D8-2041-A2B5-B27015430B25}">
      <dsp:nvSpPr>
        <dsp:cNvPr id="0" name=""/>
        <dsp:cNvSpPr/>
      </dsp:nvSpPr>
      <dsp:spPr>
        <a:xfrm rot="5400000">
          <a:off x="3166489" y="3746467"/>
          <a:ext cx="254088" cy="304906"/>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3202061" y="3771876"/>
        <a:ext cx="182944" cy="177862"/>
      </dsp:txXfrm>
    </dsp:sp>
    <dsp:sp modelId="{9CC81954-3FFA-0E40-A0B4-EE98AF98EBF1}">
      <dsp:nvSpPr>
        <dsp:cNvPr id="0" name=""/>
        <dsp:cNvSpPr/>
      </dsp:nvSpPr>
      <dsp:spPr>
        <a:xfrm>
          <a:off x="1007537" y="4068312"/>
          <a:ext cx="4571992" cy="677569"/>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erriweather" pitchFamily="2" charset="77"/>
            </a:rPr>
            <a:t>“Can we </a:t>
          </a:r>
          <a:r>
            <a:rPr lang="en-US" sz="1600" u="none" kern="1200" dirty="0">
              <a:latin typeface="Merriweather" pitchFamily="2" charset="77"/>
            </a:rPr>
            <a:t>try it?</a:t>
          </a:r>
          <a:r>
            <a:rPr lang="en-US" sz="1600" kern="1200" dirty="0">
              <a:latin typeface="Merriweather" pitchFamily="2" charset="77"/>
            </a:rPr>
            <a:t>” (for time needed to do whole procedure), and count</a:t>
          </a:r>
          <a:endParaRPr lang="en-US" sz="1600" kern="1200" dirty="0"/>
        </a:p>
      </dsp:txBody>
      <dsp:txXfrm>
        <a:off x="1027382" y="4088157"/>
        <a:ext cx="4532302" cy="6378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3A089-DC70-1E46-B93F-A136CC446440}">
      <dsp:nvSpPr>
        <dsp:cNvPr id="0" name=""/>
        <dsp:cNvSpPr/>
      </dsp:nvSpPr>
      <dsp:spPr>
        <a:xfrm>
          <a:off x="460085" y="0"/>
          <a:ext cx="5214302" cy="47487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E694EF-6B43-4F46-A7E7-149606171A23}">
      <dsp:nvSpPr>
        <dsp:cNvPr id="0" name=""/>
        <dsp:cNvSpPr/>
      </dsp:nvSpPr>
      <dsp:spPr>
        <a:xfrm>
          <a:off x="203533" y="1917186"/>
          <a:ext cx="1840342" cy="914406"/>
        </a:xfrm>
        <a:prstGeom prst="roundRect">
          <a:avLst/>
        </a:prstGeom>
        <a:solidFill>
          <a:srgbClr val="38D4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Merriweather" pitchFamily="2" charset="77"/>
            </a:rPr>
            <a:t>Thank or Praise</a:t>
          </a:r>
        </a:p>
      </dsp:txBody>
      <dsp:txXfrm>
        <a:off x="248171" y="1961824"/>
        <a:ext cx="1751066" cy="825130"/>
      </dsp:txXfrm>
    </dsp:sp>
    <dsp:sp modelId="{059EBF97-C04F-DF46-8E48-B03C74A5528F}">
      <dsp:nvSpPr>
        <dsp:cNvPr id="0" name=""/>
        <dsp:cNvSpPr/>
      </dsp:nvSpPr>
      <dsp:spPr>
        <a:xfrm>
          <a:off x="2147065" y="1917186"/>
          <a:ext cx="1840342" cy="914406"/>
        </a:xfrm>
        <a:prstGeom prst="roundRect">
          <a:avLst/>
        </a:prstGeom>
        <a:solidFill>
          <a:srgbClr val="38D4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Merriweather" pitchFamily="2" charset="77"/>
            </a:rPr>
            <a:t>Incentive</a:t>
          </a:r>
        </a:p>
      </dsp:txBody>
      <dsp:txXfrm>
        <a:off x="2191703" y="1961824"/>
        <a:ext cx="1751066" cy="825130"/>
      </dsp:txXfrm>
    </dsp:sp>
    <dsp:sp modelId="{52E528AD-5922-6848-9435-5E93B6F25DD4}">
      <dsp:nvSpPr>
        <dsp:cNvPr id="0" name=""/>
        <dsp:cNvSpPr/>
      </dsp:nvSpPr>
      <dsp:spPr>
        <a:xfrm>
          <a:off x="4090597" y="1424634"/>
          <a:ext cx="1840342" cy="1899512"/>
        </a:xfrm>
        <a:prstGeom prst="roundRect">
          <a:avLst/>
        </a:prstGeom>
        <a:solidFill>
          <a:srgbClr val="38D4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Merriweather" pitchFamily="2" charset="77"/>
            </a:rPr>
            <a:t>Choice of 10 second break</a:t>
          </a:r>
        </a:p>
      </dsp:txBody>
      <dsp:txXfrm>
        <a:off x="4180435" y="1514472"/>
        <a:ext cx="1660666" cy="17198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D6B86C-98F1-874F-BE0A-2C273634F26C}">
      <dsp:nvSpPr>
        <dsp:cNvPr id="0" name=""/>
        <dsp:cNvSpPr/>
      </dsp:nvSpPr>
      <dsp:spPr>
        <a:xfrm>
          <a:off x="1008524" y="2897"/>
          <a:ext cx="4570017" cy="474298"/>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erriweather" pitchFamily="2" charset="77"/>
            </a:rPr>
            <a:t>Stand </a:t>
          </a:r>
          <a:r>
            <a:rPr lang="en-US" sz="1400" u="sng" kern="1200" dirty="0">
              <a:latin typeface="Merriweather" pitchFamily="2" charset="77"/>
            </a:rPr>
            <a:t>2 feet</a:t>
          </a:r>
          <a:r>
            <a:rPr lang="en-US" sz="1400" u="none" kern="1200" dirty="0">
              <a:latin typeface="Merriweather" pitchFamily="2" charset="77"/>
            </a:rPr>
            <a:t> away and ask to look at</a:t>
          </a:r>
          <a:r>
            <a:rPr lang="en-US" sz="1400" kern="1200" dirty="0">
              <a:latin typeface="Merriweather" pitchFamily="2" charset="77"/>
            </a:rPr>
            <a:t> instrument</a:t>
          </a:r>
          <a:endParaRPr lang="en-US" sz="1400" u="sng" kern="1200" dirty="0">
            <a:latin typeface="Merriweather" pitchFamily="2" charset="77"/>
          </a:endParaRPr>
        </a:p>
      </dsp:txBody>
      <dsp:txXfrm>
        <a:off x="1022416" y="16789"/>
        <a:ext cx="4542233" cy="446514"/>
      </dsp:txXfrm>
    </dsp:sp>
    <dsp:sp modelId="{9BA870B4-9672-5945-A896-10BE74BF8498}">
      <dsp:nvSpPr>
        <dsp:cNvPr id="0" name=""/>
        <dsp:cNvSpPr/>
      </dsp:nvSpPr>
      <dsp:spPr>
        <a:xfrm rot="5400000">
          <a:off x="3166544" y="489053"/>
          <a:ext cx="253977" cy="21343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erriweather" pitchFamily="2" charset="77"/>
          </a:endParaRPr>
        </a:p>
      </dsp:txBody>
      <dsp:txXfrm rot="-5400000">
        <a:off x="3229502" y="468782"/>
        <a:ext cx="128060" cy="189947"/>
      </dsp:txXfrm>
    </dsp:sp>
    <dsp:sp modelId="{7980806C-7C3E-D840-B243-CDD0ECA263E5}">
      <dsp:nvSpPr>
        <dsp:cNvPr id="0" name=""/>
        <dsp:cNvSpPr/>
      </dsp:nvSpPr>
      <dsp:spPr>
        <a:xfrm>
          <a:off x="1008524" y="714345"/>
          <a:ext cx="4570017" cy="474298"/>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erriweather" pitchFamily="2" charset="77"/>
            </a:rPr>
            <a:t>Stand </a:t>
          </a:r>
          <a:r>
            <a:rPr lang="en-US" sz="1400" u="sng" kern="1200" dirty="0">
              <a:latin typeface="Merriweather" pitchFamily="2" charset="77"/>
            </a:rPr>
            <a:t>1 foot away</a:t>
          </a:r>
          <a:r>
            <a:rPr lang="en-US" sz="1400" u="none" kern="1200" dirty="0">
              <a:latin typeface="Merriweather" pitchFamily="2" charset="77"/>
            </a:rPr>
            <a:t> and ask to look at instrument</a:t>
          </a:r>
          <a:endParaRPr lang="en-US" sz="1400" u="sng" kern="1200" dirty="0">
            <a:latin typeface="Merriweather" pitchFamily="2" charset="77"/>
          </a:endParaRPr>
        </a:p>
      </dsp:txBody>
      <dsp:txXfrm>
        <a:off x="1022416" y="728237"/>
        <a:ext cx="4542233" cy="446514"/>
      </dsp:txXfrm>
    </dsp:sp>
    <dsp:sp modelId="{B38A8428-79F4-3246-BB12-51AFAC0901F7}">
      <dsp:nvSpPr>
        <dsp:cNvPr id="0" name=""/>
        <dsp:cNvSpPr/>
      </dsp:nvSpPr>
      <dsp:spPr>
        <a:xfrm rot="5400000">
          <a:off x="3166544" y="1200501"/>
          <a:ext cx="253977" cy="213434"/>
        </a:xfrm>
        <a:prstGeom prst="rightArrow">
          <a:avLst>
            <a:gd name="adj1" fmla="val 60000"/>
            <a:gd name="adj2" fmla="val 50000"/>
          </a:avLst>
        </a:prstGeom>
        <a:solidFill>
          <a:schemeClr val="accent5">
            <a:hueOff val="-1470669"/>
            <a:satOff val="-2046"/>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erriweather" pitchFamily="2" charset="77"/>
          </a:endParaRPr>
        </a:p>
      </dsp:txBody>
      <dsp:txXfrm rot="-5400000">
        <a:off x="3229502" y="1180230"/>
        <a:ext cx="128060" cy="189947"/>
      </dsp:txXfrm>
    </dsp:sp>
    <dsp:sp modelId="{1D527FC7-7224-5A4F-A8BB-D7C94EA27F49}">
      <dsp:nvSpPr>
        <dsp:cNvPr id="0" name=""/>
        <dsp:cNvSpPr/>
      </dsp:nvSpPr>
      <dsp:spPr>
        <a:xfrm>
          <a:off x="1008524" y="1425793"/>
          <a:ext cx="4570017" cy="47429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erriweather" pitchFamily="2" charset="77"/>
            </a:rPr>
            <a:t>“Can I touch &lt;medical instrument&gt; to &lt;distal body part&gt;</a:t>
          </a:r>
          <a:r>
            <a:rPr lang="en-US" sz="1400" u="none" kern="1200" dirty="0">
              <a:latin typeface="Merriweather" pitchFamily="2" charset="77"/>
            </a:rPr>
            <a:t>?</a:t>
          </a:r>
          <a:r>
            <a:rPr lang="en-US" sz="1400" kern="1200" dirty="0">
              <a:latin typeface="Merriweather" pitchFamily="2" charset="77"/>
            </a:rPr>
            <a:t>”</a:t>
          </a:r>
        </a:p>
      </dsp:txBody>
      <dsp:txXfrm>
        <a:off x="1022416" y="1439685"/>
        <a:ext cx="4542233" cy="446514"/>
      </dsp:txXfrm>
    </dsp:sp>
    <dsp:sp modelId="{BEF8E820-0D85-A643-A9F9-91CE6631C412}">
      <dsp:nvSpPr>
        <dsp:cNvPr id="0" name=""/>
        <dsp:cNvSpPr/>
      </dsp:nvSpPr>
      <dsp:spPr>
        <a:xfrm rot="5400000">
          <a:off x="3166544" y="1911949"/>
          <a:ext cx="253977" cy="213434"/>
        </a:xfrm>
        <a:prstGeom prst="rightArrow">
          <a:avLst>
            <a:gd name="adj1" fmla="val 60000"/>
            <a:gd name="adj2" fmla="val 50000"/>
          </a:avLst>
        </a:prstGeom>
        <a:solidFill>
          <a:schemeClr val="accent5">
            <a:hueOff val="-2941338"/>
            <a:satOff val="-4091"/>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Merriweather" pitchFamily="2" charset="77"/>
          </a:endParaRPr>
        </a:p>
      </dsp:txBody>
      <dsp:txXfrm rot="-5400000">
        <a:off x="3229502" y="1891678"/>
        <a:ext cx="128060" cy="189947"/>
      </dsp:txXfrm>
    </dsp:sp>
    <dsp:sp modelId="{7125B57B-FB91-F244-9FE7-7B8039F7CEE1}">
      <dsp:nvSpPr>
        <dsp:cNvPr id="0" name=""/>
        <dsp:cNvSpPr/>
      </dsp:nvSpPr>
      <dsp:spPr>
        <a:xfrm>
          <a:off x="1009938" y="2137240"/>
          <a:ext cx="4567190" cy="47429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erriweather" pitchFamily="2" charset="77"/>
            </a:rPr>
            <a:t>Hold instrument at distal part for 1 second, and count</a:t>
          </a:r>
          <a:endParaRPr lang="en-US" sz="1400" kern="1200" dirty="0"/>
        </a:p>
      </dsp:txBody>
      <dsp:txXfrm>
        <a:off x="1023830" y="2151132"/>
        <a:ext cx="4539406" cy="446514"/>
      </dsp:txXfrm>
    </dsp:sp>
    <dsp:sp modelId="{E45ABB3F-F29E-2F4C-891A-E296F8B4BC91}">
      <dsp:nvSpPr>
        <dsp:cNvPr id="0" name=""/>
        <dsp:cNvSpPr/>
      </dsp:nvSpPr>
      <dsp:spPr>
        <a:xfrm rot="5400000">
          <a:off x="3166544" y="2623396"/>
          <a:ext cx="253977" cy="213434"/>
        </a:xfrm>
        <a:prstGeom prst="rightArrow">
          <a:avLst>
            <a:gd name="adj1" fmla="val 60000"/>
            <a:gd name="adj2" fmla="val 50000"/>
          </a:avLst>
        </a:prstGeom>
        <a:solidFill>
          <a:schemeClr val="accent5">
            <a:hueOff val="-4412007"/>
            <a:satOff val="-6137"/>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229502" y="2603125"/>
        <a:ext cx="128060" cy="189947"/>
      </dsp:txXfrm>
    </dsp:sp>
    <dsp:sp modelId="{C4F4180A-ADCB-684A-9558-24D0085919F1}">
      <dsp:nvSpPr>
        <dsp:cNvPr id="0" name=""/>
        <dsp:cNvSpPr/>
      </dsp:nvSpPr>
      <dsp:spPr>
        <a:xfrm>
          <a:off x="1008524" y="2848688"/>
          <a:ext cx="4570017" cy="47429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erriweather" pitchFamily="2" charset="77"/>
            </a:rPr>
            <a:t>“Can I touch &lt;medical instrument&gt; to &lt;more proximal body part&gt;</a:t>
          </a:r>
          <a:r>
            <a:rPr lang="en-US" sz="1400" u="none" kern="1200" dirty="0">
              <a:latin typeface="Merriweather" pitchFamily="2" charset="77"/>
            </a:rPr>
            <a:t>?</a:t>
          </a:r>
          <a:r>
            <a:rPr lang="en-US" sz="1400" kern="1200" dirty="0">
              <a:latin typeface="Merriweather" pitchFamily="2" charset="77"/>
            </a:rPr>
            <a:t>”</a:t>
          </a:r>
          <a:endParaRPr lang="en-US" sz="1400" kern="1200" dirty="0"/>
        </a:p>
      </dsp:txBody>
      <dsp:txXfrm>
        <a:off x="1022416" y="2862580"/>
        <a:ext cx="4542233" cy="446514"/>
      </dsp:txXfrm>
    </dsp:sp>
    <dsp:sp modelId="{1C312E67-34D8-2041-A2B5-B27015430B25}">
      <dsp:nvSpPr>
        <dsp:cNvPr id="0" name=""/>
        <dsp:cNvSpPr/>
      </dsp:nvSpPr>
      <dsp:spPr>
        <a:xfrm rot="5400000">
          <a:off x="3166544" y="3334844"/>
          <a:ext cx="253977" cy="213434"/>
        </a:xfrm>
        <a:prstGeom prst="rightArrow">
          <a:avLst>
            <a:gd name="adj1" fmla="val 60000"/>
            <a:gd name="adj2" fmla="val 50000"/>
          </a:avLst>
        </a:prstGeom>
        <a:solidFill>
          <a:schemeClr val="accent5">
            <a:hueOff val="-5882676"/>
            <a:satOff val="-8182"/>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229502" y="3314573"/>
        <a:ext cx="128060" cy="189947"/>
      </dsp:txXfrm>
    </dsp:sp>
    <dsp:sp modelId="{234A6A1E-56EA-CE41-A824-EAA2A27294A8}">
      <dsp:nvSpPr>
        <dsp:cNvPr id="0" name=""/>
        <dsp:cNvSpPr/>
      </dsp:nvSpPr>
      <dsp:spPr>
        <a:xfrm>
          <a:off x="1008524" y="3560136"/>
          <a:ext cx="4570017" cy="474298"/>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erriweather" pitchFamily="2" charset="77"/>
            </a:rPr>
            <a:t>Hold instrument at more proximal part for time needed to do half of the procedure, and count</a:t>
          </a:r>
          <a:endParaRPr lang="en-US" sz="1400" kern="1200" dirty="0"/>
        </a:p>
      </dsp:txBody>
      <dsp:txXfrm>
        <a:off x="1022416" y="3574028"/>
        <a:ext cx="4542233" cy="446514"/>
      </dsp:txXfrm>
    </dsp:sp>
    <dsp:sp modelId="{727DABAB-B7E5-7047-911A-70E3BAB8A91A}">
      <dsp:nvSpPr>
        <dsp:cNvPr id="0" name=""/>
        <dsp:cNvSpPr/>
      </dsp:nvSpPr>
      <dsp:spPr>
        <a:xfrm rot="5400000">
          <a:off x="3166544" y="4046291"/>
          <a:ext cx="253977" cy="213434"/>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3229502" y="4026020"/>
        <a:ext cx="128060" cy="189947"/>
      </dsp:txXfrm>
    </dsp:sp>
    <dsp:sp modelId="{9CC81954-3FFA-0E40-A0B4-EE98AF98EBF1}">
      <dsp:nvSpPr>
        <dsp:cNvPr id="0" name=""/>
        <dsp:cNvSpPr/>
      </dsp:nvSpPr>
      <dsp:spPr>
        <a:xfrm>
          <a:off x="1008524" y="4271583"/>
          <a:ext cx="4570017" cy="474298"/>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Merriweather" pitchFamily="2" charset="77"/>
            </a:rPr>
            <a:t>“Can we </a:t>
          </a:r>
          <a:r>
            <a:rPr lang="en-US" sz="1400" u="none" kern="1200" dirty="0">
              <a:latin typeface="Merriweather" pitchFamily="2" charset="77"/>
            </a:rPr>
            <a:t>try it on &lt;targeted body part&gt;?</a:t>
          </a:r>
          <a:endParaRPr lang="en-US" sz="1400" kern="1200" dirty="0"/>
        </a:p>
      </dsp:txBody>
      <dsp:txXfrm>
        <a:off x="1022416" y="4285475"/>
        <a:ext cx="4542233" cy="4465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3A089-DC70-1E46-B93F-A136CC446440}">
      <dsp:nvSpPr>
        <dsp:cNvPr id="0" name=""/>
        <dsp:cNvSpPr/>
      </dsp:nvSpPr>
      <dsp:spPr>
        <a:xfrm>
          <a:off x="460085" y="0"/>
          <a:ext cx="5214302" cy="47487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E694EF-6B43-4F46-A7E7-149606171A23}">
      <dsp:nvSpPr>
        <dsp:cNvPr id="0" name=""/>
        <dsp:cNvSpPr/>
      </dsp:nvSpPr>
      <dsp:spPr>
        <a:xfrm>
          <a:off x="203533" y="1917186"/>
          <a:ext cx="1840342" cy="914406"/>
        </a:xfrm>
        <a:prstGeom prst="roundRect">
          <a:avLst/>
        </a:prstGeom>
        <a:solidFill>
          <a:srgbClr val="38D4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Merriweather" pitchFamily="2" charset="77"/>
            </a:rPr>
            <a:t>Thank or Praise</a:t>
          </a:r>
        </a:p>
      </dsp:txBody>
      <dsp:txXfrm>
        <a:off x="248171" y="1961824"/>
        <a:ext cx="1751066" cy="825130"/>
      </dsp:txXfrm>
    </dsp:sp>
    <dsp:sp modelId="{059EBF97-C04F-DF46-8E48-B03C74A5528F}">
      <dsp:nvSpPr>
        <dsp:cNvPr id="0" name=""/>
        <dsp:cNvSpPr/>
      </dsp:nvSpPr>
      <dsp:spPr>
        <a:xfrm>
          <a:off x="2147065" y="1917186"/>
          <a:ext cx="1840342" cy="914406"/>
        </a:xfrm>
        <a:prstGeom prst="roundRect">
          <a:avLst/>
        </a:prstGeom>
        <a:solidFill>
          <a:srgbClr val="38D4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Merriweather" pitchFamily="2" charset="77"/>
            </a:rPr>
            <a:t>Incentive</a:t>
          </a:r>
        </a:p>
      </dsp:txBody>
      <dsp:txXfrm>
        <a:off x="2191703" y="1961824"/>
        <a:ext cx="1751066" cy="825130"/>
      </dsp:txXfrm>
    </dsp:sp>
    <dsp:sp modelId="{52E528AD-5922-6848-9435-5E93B6F25DD4}">
      <dsp:nvSpPr>
        <dsp:cNvPr id="0" name=""/>
        <dsp:cNvSpPr/>
      </dsp:nvSpPr>
      <dsp:spPr>
        <a:xfrm>
          <a:off x="4090597" y="1424634"/>
          <a:ext cx="1840342" cy="1899512"/>
        </a:xfrm>
        <a:prstGeom prst="roundRect">
          <a:avLst/>
        </a:prstGeom>
        <a:solidFill>
          <a:srgbClr val="38D4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latin typeface="Merriweather" pitchFamily="2" charset="77"/>
            </a:rPr>
            <a:t>Choice of 10 second break</a:t>
          </a:r>
        </a:p>
      </dsp:txBody>
      <dsp:txXfrm>
        <a:off x="4180435" y="1514472"/>
        <a:ext cx="1660666" cy="17198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8307D-54DF-DC4D-858D-A50234C790B1}" type="datetimeFigureOut">
              <a:rPr lang="en-US" smtClean="0"/>
              <a:t>7/25/24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F7675-259E-0B4F-8D50-DBD15AD7502A}" type="slidenum">
              <a:rPr lang="en-US" smtClean="0"/>
              <a:t>‹#›</a:t>
            </a:fld>
            <a:endParaRPr lang="en-US"/>
          </a:p>
        </p:txBody>
      </p:sp>
    </p:spTree>
    <p:extLst>
      <p:ext uri="{BB962C8B-B14F-4D97-AF65-F5344CB8AC3E}">
        <p14:creationId xmlns:p14="http://schemas.microsoft.com/office/powerpoint/2010/main" val="350396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the first training, we covered how to break down a challenging procedure into three different steps depicted in green,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If breaking down the procedure using only the green steps fails, you may also try adding the additional steps depicted in red, above. </a:t>
            </a:r>
            <a:r>
              <a:rPr lang="en-US" b="1" dirty="0"/>
              <a:t>These new steps involve exposing the patient to the procedure distally to proximally. Note that the steps in red are very similar to the steps in green in that the green steps also involve exposing the patient to the procedure distally to proximally.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It is important to note that you can include as many distal to more proximal steps as is needed. Said differently, some patients may be able to handle the above format (2 feet away, 1 foot away, 1 distal body part, 1 more proximal body part, attempt procedure), but other patients may need even more steps (e.g., 2 ft away, 1 ft away, very distal body part [i.e., touching a hand], less distal part [i.e., touching a wrist], even less distal part [i.e., touching a shoulder], more proximal part [touching a neck], attempt procedure [examine 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Remember: To promote the patient’s comfort and cooperation, it is important to give thanks or praise, an incentive, and a choice of a break for each of the smaller steps that they successfully cooperate with.</a:t>
            </a:r>
          </a:p>
        </p:txBody>
      </p:sp>
      <p:sp>
        <p:nvSpPr>
          <p:cNvPr id="4" name="Slide Number Placeholder 3"/>
          <p:cNvSpPr>
            <a:spLocks noGrp="1"/>
          </p:cNvSpPr>
          <p:nvPr>
            <p:ph type="sldNum" sz="quarter" idx="5"/>
          </p:nvPr>
        </p:nvSpPr>
        <p:spPr/>
        <p:txBody>
          <a:bodyPr/>
          <a:lstStyle/>
          <a:p>
            <a:fld id="{08CF7675-259E-0B4F-8D50-DBD15AD7502A}" type="slidenum">
              <a:rPr lang="en-US" smtClean="0"/>
              <a:t>2</a:t>
            </a:fld>
            <a:endParaRPr lang="en-US"/>
          </a:p>
        </p:txBody>
      </p:sp>
    </p:spTree>
    <p:extLst>
      <p:ext uri="{BB962C8B-B14F-4D97-AF65-F5344CB8AC3E}">
        <p14:creationId xmlns:p14="http://schemas.microsoft.com/office/powerpoint/2010/main" val="2324639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the first training, we covered how to break down a challenging procedure into three different steps depicted in green, above.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If breaking down the procedure using only the green steps fails, you may also try adding the additional steps depicted in red, above. </a:t>
            </a:r>
            <a:r>
              <a:rPr lang="en-US" b="1" dirty="0"/>
              <a:t>These new steps involve exposing the patient to the procedure for a small amount of time at first, then increasing the amount of time that they are exposed to the procedure until the patient successfully tolerates the procedure for long enough to complete the procedure.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It is important to note that you can include more time steps as is needed. Said differently, some patients may be able to handle the above format (2 feet away, 1 foot away, 1s exposure, half-of-procedure-time exposure, attempt procedure), but other patients may need even more steps (e.g., 2 ft away, 1 ft away, 1s exposure, 2s exposure, 5s exposure, half-of-procedure-time exposure, ¾-of-procedure-time exposure, attempt procedure).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Remember: To promote the patient’s comfort and cooperation, it is important to give thanks or praise, an incentive, and a choice of a break for each of the smaller steps that they successfully cooperate with.</a:t>
            </a:r>
          </a:p>
        </p:txBody>
      </p:sp>
      <p:sp>
        <p:nvSpPr>
          <p:cNvPr id="4" name="Slide Number Placeholder 3"/>
          <p:cNvSpPr>
            <a:spLocks noGrp="1"/>
          </p:cNvSpPr>
          <p:nvPr>
            <p:ph type="sldNum" sz="quarter" idx="5"/>
          </p:nvPr>
        </p:nvSpPr>
        <p:spPr/>
        <p:txBody>
          <a:bodyPr/>
          <a:lstStyle/>
          <a:p>
            <a:fld id="{08CF7675-259E-0B4F-8D50-DBD15AD7502A}" type="slidenum">
              <a:rPr lang="en-US" smtClean="0"/>
              <a:t>3</a:t>
            </a:fld>
            <a:endParaRPr lang="en-US"/>
          </a:p>
        </p:txBody>
      </p:sp>
    </p:spTree>
    <p:extLst>
      <p:ext uri="{BB962C8B-B14F-4D97-AF65-F5344CB8AC3E}">
        <p14:creationId xmlns:p14="http://schemas.microsoft.com/office/powerpoint/2010/main" val="1697241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may also synthesize the distance and time manipulations to further break down a procedure.</a:t>
            </a:r>
          </a:p>
        </p:txBody>
      </p:sp>
      <p:sp>
        <p:nvSpPr>
          <p:cNvPr id="4" name="Slide Number Placeholder 3"/>
          <p:cNvSpPr>
            <a:spLocks noGrp="1"/>
          </p:cNvSpPr>
          <p:nvPr>
            <p:ph type="sldNum" sz="quarter" idx="5"/>
          </p:nvPr>
        </p:nvSpPr>
        <p:spPr/>
        <p:txBody>
          <a:bodyPr/>
          <a:lstStyle/>
          <a:p>
            <a:fld id="{08CF7675-259E-0B4F-8D50-DBD15AD7502A}" type="slidenum">
              <a:rPr lang="en-US" smtClean="0"/>
              <a:t>4</a:t>
            </a:fld>
            <a:endParaRPr lang="en-US"/>
          </a:p>
        </p:txBody>
      </p:sp>
    </p:spTree>
    <p:extLst>
      <p:ext uri="{BB962C8B-B14F-4D97-AF65-F5344CB8AC3E}">
        <p14:creationId xmlns:p14="http://schemas.microsoft.com/office/powerpoint/2010/main" val="1830355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DBCAB-F804-47FB-9DD6-7FBA45CDB3B1}" type="datetimeFigureOut">
              <a:rPr lang="en-US" smtClean="0"/>
              <a:t>7/25/24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42F0A0-8F12-4E05-80D8-8E60F10CC607}"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0676" y="-920592"/>
            <a:ext cx="12933803" cy="8606327"/>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83585" y="441432"/>
            <a:ext cx="4024830" cy="325150"/>
          </a:xfrm>
          <a:prstGeom prst="rect">
            <a:avLst/>
          </a:prstGeom>
        </p:spPr>
      </p:pic>
    </p:spTree>
    <p:extLst>
      <p:ext uri="{BB962C8B-B14F-4D97-AF65-F5344CB8AC3E}">
        <p14:creationId xmlns:p14="http://schemas.microsoft.com/office/powerpoint/2010/main" val="88275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FDBCAB-F804-47FB-9DD6-7FBA45CDB3B1}" type="datetimeFigureOut">
              <a:rPr lang="en-US" smtClean="0"/>
              <a:t>7/25/24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2F0A0-8F12-4E05-80D8-8E60F10CC607}" type="slidenum">
              <a:rPr lang="en-US" smtClean="0"/>
              <a:t>‹#›</a:t>
            </a:fld>
            <a:endParaRPr lang="en-US"/>
          </a:p>
        </p:txBody>
      </p:sp>
      <p:sp>
        <p:nvSpPr>
          <p:cNvPr id="7" name="Rectangle 6"/>
          <p:cNvSpPr/>
          <p:nvPr userDrawn="1"/>
        </p:nvSpPr>
        <p:spPr>
          <a:xfrm>
            <a:off x="0" y="0"/>
            <a:ext cx="12192000" cy="6858000"/>
          </a:xfrm>
          <a:prstGeom prst="rect">
            <a:avLst/>
          </a:prstGeom>
          <a:solidFill>
            <a:srgbClr val="007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5105400" y="721123"/>
            <a:ext cx="8582140" cy="6742805"/>
          </a:xfrm>
          <a:prstGeom prst="rect">
            <a:avLst/>
          </a:prstGeom>
          <a:blipFill dpi="0" rotWithShape="1">
            <a:blip r:embed="rId2">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7002" y="353860"/>
            <a:ext cx="4024830" cy="325150"/>
          </a:xfrm>
          <a:prstGeom prst="rect">
            <a:avLst/>
          </a:prstGeom>
        </p:spPr>
      </p:pic>
    </p:spTree>
    <p:extLst>
      <p:ext uri="{BB962C8B-B14F-4D97-AF65-F5344CB8AC3E}">
        <p14:creationId xmlns:p14="http://schemas.microsoft.com/office/powerpoint/2010/main" val="3741122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DBCAB-F804-47FB-9DD6-7FBA45CDB3B1}" type="datetimeFigureOut">
              <a:rPr lang="en-US" smtClean="0"/>
              <a:t>7/25/24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2F0A0-8F12-4E05-80D8-8E60F10CC607}" type="slidenum">
              <a:rPr lang="en-US" smtClean="0"/>
              <a:t>‹#›</a:t>
            </a:fld>
            <a:endParaRPr lang="en-US"/>
          </a:p>
        </p:txBody>
      </p:sp>
      <p:sp>
        <p:nvSpPr>
          <p:cNvPr id="7" name="Rectangle 6"/>
          <p:cNvSpPr/>
          <p:nvPr userDrawn="1"/>
        </p:nvSpPr>
        <p:spPr>
          <a:xfrm>
            <a:off x="0" y="0"/>
            <a:ext cx="12192000" cy="777240"/>
          </a:xfrm>
          <a:prstGeom prst="rect">
            <a:avLst/>
          </a:prstGeom>
          <a:solidFill>
            <a:srgbClr val="007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755935"/>
            <a:ext cx="12192000" cy="110998"/>
          </a:xfrm>
          <a:prstGeom prst="rect">
            <a:avLst/>
          </a:prstGeom>
          <a:solidFill>
            <a:srgbClr val="C1D7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834" y="248223"/>
            <a:ext cx="4024830" cy="325150"/>
          </a:xfrm>
          <a:prstGeom prst="rect">
            <a:avLst/>
          </a:prstGeom>
        </p:spPr>
      </p:pic>
    </p:spTree>
    <p:extLst>
      <p:ext uri="{BB962C8B-B14F-4D97-AF65-F5344CB8AC3E}">
        <p14:creationId xmlns:p14="http://schemas.microsoft.com/office/powerpoint/2010/main" val="594408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FDBCAB-F804-47FB-9DD6-7FBA45CDB3B1}" type="datetimeFigureOut">
              <a:rPr lang="en-US" smtClean="0"/>
              <a:t>7/25/24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42F0A0-8F12-4E05-80D8-8E60F10CC607}" type="slidenum">
              <a:rPr lang="en-US" smtClean="0"/>
              <a:t>‹#›</a:t>
            </a:fld>
            <a:endParaRPr lang="en-US"/>
          </a:p>
        </p:txBody>
      </p:sp>
    </p:spTree>
    <p:extLst>
      <p:ext uri="{BB962C8B-B14F-4D97-AF65-F5344CB8AC3E}">
        <p14:creationId xmlns:p14="http://schemas.microsoft.com/office/powerpoint/2010/main" val="99366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FDBCAB-F804-47FB-9DD6-7FBA45CDB3B1}" type="datetimeFigureOut">
              <a:rPr lang="en-US" smtClean="0"/>
              <a:t>7/25/24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42F0A0-8F12-4E05-80D8-8E60F10CC607}" type="slidenum">
              <a:rPr lang="en-US" smtClean="0"/>
              <a:t>‹#›</a:t>
            </a:fld>
            <a:endParaRPr lang="en-US"/>
          </a:p>
        </p:txBody>
      </p:sp>
    </p:spTree>
    <p:extLst>
      <p:ext uri="{BB962C8B-B14F-4D97-AF65-F5344CB8AC3E}">
        <p14:creationId xmlns:p14="http://schemas.microsoft.com/office/powerpoint/2010/main" val="3536740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FDBCAB-F804-47FB-9DD6-7FBA45CDB3B1}" type="datetimeFigureOut">
              <a:rPr lang="en-US" smtClean="0"/>
              <a:t>7/25/24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2F0A0-8F12-4E05-80D8-8E60F10CC607}" type="slidenum">
              <a:rPr lang="en-US" smtClean="0"/>
              <a:t>‹#›</a:t>
            </a:fld>
            <a:endParaRPr lang="en-US"/>
          </a:p>
        </p:txBody>
      </p:sp>
    </p:spTree>
    <p:extLst>
      <p:ext uri="{BB962C8B-B14F-4D97-AF65-F5344CB8AC3E}">
        <p14:creationId xmlns:p14="http://schemas.microsoft.com/office/powerpoint/2010/main" val="3668908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FDBCAB-F804-47FB-9DD6-7FBA45CDB3B1}" type="datetimeFigureOut">
              <a:rPr lang="en-US" smtClean="0"/>
              <a:t>7/25/24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42F0A0-8F12-4E05-80D8-8E60F10CC607}" type="slidenum">
              <a:rPr lang="en-US" smtClean="0"/>
              <a:t>‹#›</a:t>
            </a:fld>
            <a:endParaRPr lang="en-US"/>
          </a:p>
        </p:txBody>
      </p:sp>
    </p:spTree>
    <p:extLst>
      <p:ext uri="{BB962C8B-B14F-4D97-AF65-F5344CB8AC3E}">
        <p14:creationId xmlns:p14="http://schemas.microsoft.com/office/powerpoint/2010/main" val="169180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DBCAB-F804-47FB-9DD6-7FBA45CDB3B1}" type="datetimeFigureOut">
              <a:rPr lang="en-US" smtClean="0"/>
              <a:t>7/25/24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2F0A0-8F12-4E05-80D8-8E60F10CC607}" type="slidenum">
              <a:rPr lang="en-US" smtClean="0"/>
              <a:t>‹#›</a:t>
            </a:fld>
            <a:endParaRPr lang="en-US"/>
          </a:p>
        </p:txBody>
      </p:sp>
    </p:spTree>
    <p:extLst>
      <p:ext uri="{BB962C8B-B14F-4D97-AF65-F5344CB8AC3E}">
        <p14:creationId xmlns:p14="http://schemas.microsoft.com/office/powerpoint/2010/main" val="3407972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DBCAB-F804-47FB-9DD6-7FBA45CDB3B1}" type="datetimeFigureOut">
              <a:rPr lang="en-US" smtClean="0"/>
              <a:t>7/25/24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42F0A0-8F12-4E05-80D8-8E60F10CC607}" type="slidenum">
              <a:rPr lang="en-US" smtClean="0"/>
              <a:t>‹#›</a:t>
            </a:fld>
            <a:endParaRPr lang="en-US"/>
          </a:p>
        </p:txBody>
      </p:sp>
    </p:spTree>
    <p:extLst>
      <p:ext uri="{BB962C8B-B14F-4D97-AF65-F5344CB8AC3E}">
        <p14:creationId xmlns:p14="http://schemas.microsoft.com/office/powerpoint/2010/main" val="3429924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DBCAB-F804-47FB-9DD6-7FBA45CDB3B1}" type="datetimeFigureOut">
              <a:rPr lang="en-US" smtClean="0"/>
              <a:t>7/25/24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2F0A0-8F12-4E05-80D8-8E60F10CC607}" type="slidenum">
              <a:rPr lang="en-US" smtClean="0"/>
              <a:t>‹#›</a:t>
            </a:fld>
            <a:endParaRPr lang="en-US"/>
          </a:p>
        </p:txBody>
      </p:sp>
    </p:spTree>
    <p:extLst>
      <p:ext uri="{BB962C8B-B14F-4D97-AF65-F5344CB8AC3E}">
        <p14:creationId xmlns:p14="http://schemas.microsoft.com/office/powerpoint/2010/main" val="1885546393"/>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3" r:id="rId4"/>
    <p:sldLayoutId id="2147483654" r:id="rId5"/>
    <p:sldLayoutId id="2147483656" r:id="rId6"/>
    <p:sldLayoutId id="2147483657" r:id="rId7"/>
    <p:sldLayoutId id="2147483658" r:id="rId8"/>
    <p:sldLayoutId id="214748365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notesSlide" Target="../notesSlides/notesSlide1.xml"/><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notesSlide" Target="../notesSlides/notesSlide2.xml"/><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4.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notesSlide" Target="../notesSlides/notesSlide3.xml"/><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941D9C-AB47-B164-893C-B06B3D275F30}"/>
              </a:ext>
            </a:extLst>
          </p:cNvPr>
          <p:cNvSpPr>
            <a:spLocks noGrp="1"/>
          </p:cNvSpPr>
          <p:nvPr>
            <p:ph idx="1"/>
          </p:nvPr>
        </p:nvSpPr>
        <p:spPr/>
        <p:txBody>
          <a:bodyPr/>
          <a:lstStyle/>
          <a:p>
            <a:pPr marL="0" indent="0">
              <a:buNone/>
            </a:pPr>
            <a:r>
              <a:rPr lang="en-US" b="0" i="1" u="none" strike="noStrike" dirty="0">
                <a:solidFill>
                  <a:srgbClr val="222222"/>
                </a:solidFill>
                <a:effectLst/>
                <a:latin typeface="Helvetica" pitchFamily="2" charset="0"/>
              </a:rPr>
              <a:t>This work is supported by the Texas Council for Developmental Disabilities through a grant from the U.S. Administration for Community Living (ACL), Department of Health and Human Services (HHS), Washington, D.C. 20201, with a 100% federal funding award totaling $6,121,860. Council efforts are those of the grantee and do not necessarily represent the official views of nor are endorsed by ACL, HHS, or the U.S. government.</a:t>
            </a:r>
            <a:endParaRPr lang="en-US" dirty="0"/>
          </a:p>
        </p:txBody>
      </p:sp>
    </p:spTree>
    <p:extLst>
      <p:ext uri="{BB962C8B-B14F-4D97-AF65-F5344CB8AC3E}">
        <p14:creationId xmlns:p14="http://schemas.microsoft.com/office/powerpoint/2010/main" val="1565936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40" y="1101687"/>
            <a:ext cx="11005742" cy="842389"/>
          </a:xfrm>
        </p:spPr>
        <p:txBody>
          <a:bodyPr>
            <a:normAutofit/>
          </a:bodyPr>
          <a:lstStyle/>
          <a:p>
            <a:r>
              <a:rPr lang="en-US" sz="3600" dirty="0">
                <a:solidFill>
                  <a:srgbClr val="0078AD"/>
                </a:solidFill>
                <a:latin typeface="Oswald Regular" panose="02000503000000000000" pitchFamily="2" charset="0"/>
              </a:rPr>
              <a:t>Breaking Down Procedures Further by </a:t>
            </a:r>
            <a:r>
              <a:rPr lang="en-US" sz="3600" b="1" dirty="0">
                <a:solidFill>
                  <a:srgbClr val="0078AD"/>
                </a:solidFill>
                <a:latin typeface="Oswald Regular" panose="02000503000000000000" pitchFamily="2" charset="0"/>
              </a:rPr>
              <a:t>Manipulating Distance</a:t>
            </a:r>
            <a:endParaRPr lang="en-US" sz="3600" dirty="0">
              <a:solidFill>
                <a:srgbClr val="0078AD"/>
              </a:solidFill>
              <a:latin typeface="Oswald Regular" panose="02000503000000000000" pitchFamily="2" charset="0"/>
            </a:endParaRPr>
          </a:p>
        </p:txBody>
      </p:sp>
      <p:graphicFrame>
        <p:nvGraphicFramePr>
          <p:cNvPr id="7" name="Diagram 6">
            <a:extLst>
              <a:ext uri="{FF2B5EF4-FFF2-40B4-BE49-F238E27FC236}">
                <a16:creationId xmlns:a16="http://schemas.microsoft.com/office/drawing/2014/main" id="{AC989927-CF5E-0469-C167-0FDC86BEBC15}"/>
              </a:ext>
            </a:extLst>
          </p:cNvPr>
          <p:cNvGraphicFramePr/>
          <p:nvPr>
            <p:extLst>
              <p:ext uri="{D42A27DB-BD31-4B8C-83A1-F6EECF244321}">
                <p14:modId xmlns:p14="http://schemas.microsoft.com/office/powerpoint/2010/main" val="2557794006"/>
              </p:ext>
            </p:extLst>
          </p:nvPr>
        </p:nvGraphicFramePr>
        <p:xfrm>
          <a:off x="-643467" y="1944076"/>
          <a:ext cx="6587067" cy="47487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a:extLst>
              <a:ext uri="{FF2B5EF4-FFF2-40B4-BE49-F238E27FC236}">
                <a16:creationId xmlns:a16="http://schemas.microsoft.com/office/drawing/2014/main" id="{4F93A74B-F5F2-1441-049A-1B3B15D391C1}"/>
              </a:ext>
            </a:extLst>
          </p:cNvPr>
          <p:cNvGraphicFramePr/>
          <p:nvPr/>
        </p:nvGraphicFramePr>
        <p:xfrm>
          <a:off x="5468112" y="1944076"/>
          <a:ext cx="6134474" cy="47487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3750298813"/>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40" y="1101687"/>
            <a:ext cx="10515600" cy="842389"/>
          </a:xfrm>
        </p:spPr>
        <p:txBody>
          <a:bodyPr>
            <a:normAutofit/>
          </a:bodyPr>
          <a:lstStyle/>
          <a:p>
            <a:r>
              <a:rPr lang="en-US" sz="3600" dirty="0">
                <a:solidFill>
                  <a:srgbClr val="0078AD"/>
                </a:solidFill>
                <a:latin typeface="Oswald Regular" panose="02000503000000000000" pitchFamily="2" charset="0"/>
              </a:rPr>
              <a:t>Breaking Down Procedures Further by </a:t>
            </a:r>
            <a:r>
              <a:rPr lang="en-US" sz="3600" b="1" dirty="0">
                <a:solidFill>
                  <a:srgbClr val="0078AD"/>
                </a:solidFill>
                <a:latin typeface="Oswald Regular" panose="02000503000000000000" pitchFamily="2" charset="0"/>
              </a:rPr>
              <a:t>Manipulating Time</a:t>
            </a:r>
          </a:p>
        </p:txBody>
      </p:sp>
      <p:graphicFrame>
        <p:nvGraphicFramePr>
          <p:cNvPr id="7" name="Diagram 6">
            <a:extLst>
              <a:ext uri="{FF2B5EF4-FFF2-40B4-BE49-F238E27FC236}">
                <a16:creationId xmlns:a16="http://schemas.microsoft.com/office/drawing/2014/main" id="{AC989927-CF5E-0469-C167-0FDC86BEBC15}"/>
              </a:ext>
            </a:extLst>
          </p:cNvPr>
          <p:cNvGraphicFramePr/>
          <p:nvPr>
            <p:extLst>
              <p:ext uri="{D42A27DB-BD31-4B8C-83A1-F6EECF244321}">
                <p14:modId xmlns:p14="http://schemas.microsoft.com/office/powerpoint/2010/main" val="3433025821"/>
              </p:ext>
            </p:extLst>
          </p:nvPr>
        </p:nvGraphicFramePr>
        <p:xfrm>
          <a:off x="-643467" y="1944076"/>
          <a:ext cx="6587067" cy="47487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a:extLst>
              <a:ext uri="{FF2B5EF4-FFF2-40B4-BE49-F238E27FC236}">
                <a16:creationId xmlns:a16="http://schemas.microsoft.com/office/drawing/2014/main" id="{4F93A74B-F5F2-1441-049A-1B3B15D391C1}"/>
              </a:ext>
            </a:extLst>
          </p:cNvPr>
          <p:cNvGraphicFramePr/>
          <p:nvPr>
            <p:extLst>
              <p:ext uri="{D42A27DB-BD31-4B8C-83A1-F6EECF244321}">
                <p14:modId xmlns:p14="http://schemas.microsoft.com/office/powerpoint/2010/main" val="2714669404"/>
              </p:ext>
            </p:extLst>
          </p:nvPr>
        </p:nvGraphicFramePr>
        <p:xfrm>
          <a:off x="5468112" y="1944076"/>
          <a:ext cx="6134474" cy="47487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3784535036"/>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40" y="1101687"/>
            <a:ext cx="11326246" cy="842389"/>
          </a:xfrm>
        </p:spPr>
        <p:txBody>
          <a:bodyPr>
            <a:normAutofit fontScale="90000"/>
          </a:bodyPr>
          <a:lstStyle/>
          <a:p>
            <a:r>
              <a:rPr lang="en-US" sz="3600" dirty="0">
                <a:solidFill>
                  <a:srgbClr val="0078AD"/>
                </a:solidFill>
                <a:latin typeface="Oswald Regular" panose="02000503000000000000" pitchFamily="2" charset="0"/>
              </a:rPr>
              <a:t>Breaking Down Procedures Further by </a:t>
            </a:r>
            <a:r>
              <a:rPr lang="en-US" sz="3600" b="1" dirty="0">
                <a:solidFill>
                  <a:srgbClr val="0078AD"/>
                </a:solidFill>
                <a:latin typeface="Oswald Regular" panose="02000503000000000000" pitchFamily="2" charset="0"/>
              </a:rPr>
              <a:t>Manipulating Distance and Time</a:t>
            </a:r>
            <a:endParaRPr lang="en-US" sz="3600" dirty="0">
              <a:solidFill>
                <a:srgbClr val="0078AD"/>
              </a:solidFill>
              <a:latin typeface="Oswald Regular" panose="02000503000000000000" pitchFamily="2" charset="0"/>
            </a:endParaRPr>
          </a:p>
        </p:txBody>
      </p:sp>
      <p:graphicFrame>
        <p:nvGraphicFramePr>
          <p:cNvPr id="7" name="Diagram 6">
            <a:extLst>
              <a:ext uri="{FF2B5EF4-FFF2-40B4-BE49-F238E27FC236}">
                <a16:creationId xmlns:a16="http://schemas.microsoft.com/office/drawing/2014/main" id="{AC989927-CF5E-0469-C167-0FDC86BEBC15}"/>
              </a:ext>
            </a:extLst>
          </p:cNvPr>
          <p:cNvGraphicFramePr/>
          <p:nvPr>
            <p:extLst>
              <p:ext uri="{D42A27DB-BD31-4B8C-83A1-F6EECF244321}">
                <p14:modId xmlns:p14="http://schemas.microsoft.com/office/powerpoint/2010/main" val="4193420789"/>
              </p:ext>
            </p:extLst>
          </p:nvPr>
        </p:nvGraphicFramePr>
        <p:xfrm>
          <a:off x="-643467" y="1944076"/>
          <a:ext cx="6587067" cy="47487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a:extLst>
              <a:ext uri="{FF2B5EF4-FFF2-40B4-BE49-F238E27FC236}">
                <a16:creationId xmlns:a16="http://schemas.microsoft.com/office/drawing/2014/main" id="{4F93A74B-F5F2-1441-049A-1B3B15D391C1}"/>
              </a:ext>
            </a:extLst>
          </p:cNvPr>
          <p:cNvGraphicFramePr/>
          <p:nvPr/>
        </p:nvGraphicFramePr>
        <p:xfrm>
          <a:off x="5468112" y="1944076"/>
          <a:ext cx="6134474" cy="47487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extLst>
      <p:ext uri="{BB962C8B-B14F-4D97-AF65-F5344CB8AC3E}">
        <p14:creationId xmlns:p14="http://schemas.microsoft.com/office/powerpoint/2010/main" val="3901290782"/>
      </p:ext>
    </p:extLst>
  </p:cSld>
  <p:clrMapOvr>
    <a:masterClrMapping/>
  </p:clrMapOvr>
  <mc:AlternateContent xmlns:mc="http://schemas.openxmlformats.org/markup-compatibility/2006" xmlns:p14="http://schemas.microsoft.com/office/powerpoint/2010/main">
    <mc:Choice Requires="p14">
      <p:transition spd="slow" p14:dur="2000" advTm="60000"/>
    </mc:Choice>
    <mc:Fallback xmlns="">
      <p:transition spd="slow" advTm="60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1|8.5|1.8|2.3|3.6|8.7|5.8|16.9"/>
</p:tagLst>
</file>

<file path=ppt/tags/tag2.xml><?xml version="1.0" encoding="utf-8"?>
<p:tagLst xmlns:a="http://schemas.openxmlformats.org/drawingml/2006/main" xmlns:r="http://schemas.openxmlformats.org/officeDocument/2006/relationships" xmlns:p="http://schemas.openxmlformats.org/presentationml/2006/main">
  <p:tag name="TIMING" val="|3.1|8.5|1.8|2.3|3.6|8.7|5.8|16.9"/>
</p:tagLst>
</file>

<file path=ppt/tags/tag3.xml><?xml version="1.0" encoding="utf-8"?>
<p:tagLst xmlns:a="http://schemas.openxmlformats.org/drawingml/2006/main" xmlns:r="http://schemas.openxmlformats.org/officeDocument/2006/relationships" xmlns:p="http://schemas.openxmlformats.org/presentationml/2006/main">
  <p:tag name="TIMING" val="|3.1|8.5|1.8|2.3|3.6|8.7|5.8|16.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862</Words>
  <Application>Microsoft Macintosh PowerPoint</Application>
  <PresentationFormat>Widescreen</PresentationFormat>
  <Paragraphs>49</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Merriweather</vt:lpstr>
      <vt:lpstr>Oswald Regular</vt:lpstr>
      <vt:lpstr>Arial</vt:lpstr>
      <vt:lpstr>Calibri</vt:lpstr>
      <vt:lpstr>Calibri Light</vt:lpstr>
      <vt:lpstr>Helvetica</vt:lpstr>
      <vt:lpstr>Office Theme</vt:lpstr>
      <vt:lpstr>PowerPoint Presentation</vt:lpstr>
      <vt:lpstr>Breaking Down Procedures Further by Manipulating Distance</vt:lpstr>
      <vt:lpstr>Breaking Down Procedures Further by Manipulating Time</vt:lpstr>
      <vt:lpstr>Breaking Down Procedures Further by Manipulating Distance and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Hart, Katie Michelle</dc:creator>
  <cp:lastModifiedBy>Robert Lehardy</cp:lastModifiedBy>
  <cp:revision>3</cp:revision>
  <dcterms:created xsi:type="dcterms:W3CDTF">2019-08-29T14:37:25Z</dcterms:created>
  <dcterms:modified xsi:type="dcterms:W3CDTF">2024-07-25T15:54:25Z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7fd314-d3e6-4b2b-9a1e-8046690df352_Enabled">
    <vt:lpwstr>true</vt:lpwstr>
  </property>
  <property fmtid="{D5CDD505-2E9C-101B-9397-08002B2CF9AE}" pid="3" name="MSIP_Label_717fd314-d3e6-4b2b-9a1e-8046690df352_SetDate">
    <vt:lpwstr>2022-11-18T22:12:37Z</vt:lpwstr>
  </property>
  <property fmtid="{D5CDD505-2E9C-101B-9397-08002B2CF9AE}" pid="4" name="MSIP_Label_717fd314-d3e6-4b2b-9a1e-8046690df352_Method">
    <vt:lpwstr>Standard</vt:lpwstr>
  </property>
  <property fmtid="{D5CDD505-2E9C-101B-9397-08002B2CF9AE}" pid="5" name="MSIP_Label_717fd314-d3e6-4b2b-9a1e-8046690df352_Name">
    <vt:lpwstr>Public</vt:lpwstr>
  </property>
  <property fmtid="{D5CDD505-2E9C-101B-9397-08002B2CF9AE}" pid="6" name="MSIP_Label_717fd314-d3e6-4b2b-9a1e-8046690df352_SiteId">
    <vt:lpwstr>593fa49a-b093-407c-9f67-1f50b77cb432</vt:lpwstr>
  </property>
  <property fmtid="{D5CDD505-2E9C-101B-9397-08002B2CF9AE}" pid="7" name="MSIP_Label_717fd314-d3e6-4b2b-9a1e-8046690df352_ActionId">
    <vt:lpwstr>f903c5fb-8445-4c44-8bc4-f35b899c1283</vt:lpwstr>
  </property>
  <property fmtid="{D5CDD505-2E9C-101B-9397-08002B2CF9AE}" pid="8" name="MSIP_Label_717fd314-d3e6-4b2b-9a1e-8046690df352_ContentBits">
    <vt:lpwstr>0</vt:lpwstr>
  </property>
</Properties>
</file>