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Libre Franklin"/>
      <p:regular r:id="rId22"/>
      <p:bold r:id="rId23"/>
      <p:italic r:id="rId24"/>
      <p:boldItalic r:id="rId25"/>
    </p:embeddedFont>
    <p:embeddedFont>
      <p:font typeface="Libre Franklin Medium"/>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ibreFranklin-regular.fntdata"/><Relationship Id="rId21" Type="http://schemas.openxmlformats.org/officeDocument/2006/relationships/slide" Target="slides/slide16.xml"/><Relationship Id="rId24" Type="http://schemas.openxmlformats.org/officeDocument/2006/relationships/font" Target="fonts/LibreFranklin-italic.fntdata"/><Relationship Id="rId23" Type="http://schemas.openxmlformats.org/officeDocument/2006/relationships/font" Target="fonts/LibreFranklin-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ibreFranklinMedium-regular.fntdata"/><Relationship Id="rId25" Type="http://schemas.openxmlformats.org/officeDocument/2006/relationships/font" Target="fonts/LibreFranklin-boldItalic.fntdata"/><Relationship Id="rId28" Type="http://schemas.openxmlformats.org/officeDocument/2006/relationships/font" Target="fonts/LibreFranklinMedium-italic.fntdata"/><Relationship Id="rId27" Type="http://schemas.openxmlformats.org/officeDocument/2006/relationships/font" Target="fonts/LibreFranklin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6.xml"/><Relationship Id="rId33" Type="http://schemas.openxmlformats.org/officeDocument/2006/relationships/font" Target="fonts/CenturyGothic-boldItalic.fntdata"/><Relationship Id="rId10" Type="http://schemas.openxmlformats.org/officeDocument/2006/relationships/slide" Target="slides/slide5.xml"/><Relationship Id="rId32"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 name="Shape 12"/>
        <p:cNvGrpSpPr/>
        <p:nvPr/>
      </p:nvGrpSpPr>
      <p:grpSpPr>
        <a:xfrm>
          <a:off x="0" y="0"/>
          <a:ext cx="0" cy="0"/>
          <a:chOff x="0" y="0"/>
          <a:chExt cx="0" cy="0"/>
        </a:xfrm>
      </p:grpSpPr>
      <p:sp>
        <p:nvSpPr>
          <p:cNvPr id="13" name="Google Shape;13;p2"/>
          <p:cNvSpPr/>
          <p:nvPr/>
        </p:nvSpPr>
        <p:spPr>
          <a:xfrm>
            <a:off x="0" y="4206240"/>
            <a:ext cx="12192000"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4" name="Google Shape;14;p2"/>
          <p:cNvSpPr txBox="1"/>
          <p:nvPr>
            <p:ph type="ctrTitle"/>
          </p:nvPr>
        </p:nvSpPr>
        <p:spPr>
          <a:xfrm>
            <a:off x="960120" y="640080"/>
            <a:ext cx="10268712" cy="322783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8800"/>
              <a:buFont typeface="Libre Franklin"/>
              <a:buNone/>
              <a:defRPr sz="8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960120" y="4526280"/>
            <a:ext cx="10268712" cy="1508760"/>
          </a:xfrm>
          <a:prstGeom prst="rect">
            <a:avLst/>
          </a:prstGeom>
          <a:noFill/>
          <a:ln>
            <a:noFill/>
          </a:ln>
        </p:spPr>
        <p:txBody>
          <a:bodyPr anchorCtr="0" anchor="t" bIns="45700" lIns="91425" spcFirstLastPara="1" rIns="91425" wrap="square" tIns="45700">
            <a:normAutofit/>
          </a:bodyPr>
          <a:lstStyle>
            <a:lvl1pPr lvl="0" algn="ctr">
              <a:lnSpc>
                <a:spcPct val="101000"/>
              </a:lnSpc>
              <a:spcBef>
                <a:spcPts val="700"/>
              </a:spcBef>
              <a:spcAft>
                <a:spcPts val="0"/>
              </a:spcAft>
              <a:buClr>
                <a:schemeClr val="lt1"/>
              </a:buClr>
              <a:buSzPts val="3600"/>
              <a:buNone/>
              <a:defRPr sz="3600">
                <a:solidFill>
                  <a:schemeClr val="lt1"/>
                </a:solidFill>
              </a:defRPr>
            </a:lvl1pPr>
            <a:lvl2pPr lvl="1" algn="ctr">
              <a:lnSpc>
                <a:spcPct val="101000"/>
              </a:lnSpc>
              <a:spcBef>
                <a:spcPts val="700"/>
              </a:spcBef>
              <a:spcAft>
                <a:spcPts val="0"/>
              </a:spcAft>
              <a:buClr>
                <a:schemeClr val="dk1"/>
              </a:buClr>
              <a:buSzPts val="2000"/>
              <a:buNone/>
              <a:defRPr sz="2000"/>
            </a:lvl2pPr>
            <a:lvl3pPr lvl="2" algn="ctr">
              <a:lnSpc>
                <a:spcPct val="101000"/>
              </a:lnSpc>
              <a:spcBef>
                <a:spcPts val="400"/>
              </a:spcBef>
              <a:spcAft>
                <a:spcPts val="0"/>
              </a:spcAft>
              <a:buClr>
                <a:schemeClr val="dk1"/>
              </a:buClr>
              <a:buSzPts val="1800"/>
              <a:buNone/>
              <a:defRPr sz="1800"/>
            </a:lvl3pPr>
            <a:lvl4pPr lvl="3" algn="ctr">
              <a:lnSpc>
                <a:spcPct val="101000"/>
              </a:lnSpc>
              <a:spcBef>
                <a:spcPts val="400"/>
              </a:spcBef>
              <a:spcAft>
                <a:spcPts val="0"/>
              </a:spcAft>
              <a:buClr>
                <a:schemeClr val="dk1"/>
              </a:buClr>
              <a:buSzPts val="1600"/>
              <a:buNone/>
              <a:defRPr sz="1600"/>
            </a:lvl4pPr>
            <a:lvl5pPr lvl="4" algn="ctr">
              <a:lnSpc>
                <a:spcPct val="101000"/>
              </a:lnSpc>
              <a:spcBef>
                <a:spcPts val="4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1pPr>
            <a:lvl2pPr indent="0" lvl="1"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2pPr>
            <a:lvl3pPr indent="0" lvl="2"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3pPr>
            <a:lvl4pPr indent="0" lvl="3"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4pPr>
            <a:lvl5pPr indent="0" lvl="4"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5pPr>
            <a:lvl6pPr indent="0" lvl="5"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6pPr>
            <a:lvl7pPr indent="0" lvl="6"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7pPr>
            <a:lvl8pPr indent="0" lvl="7"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8pPr>
            <a:lvl9pPr indent="0" lvl="8"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11"/>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txBox="1"/>
          <p:nvPr>
            <p:ph idx="1" type="body"/>
          </p:nvPr>
        </p:nvSpPr>
        <p:spPr>
          <a:xfrm rot="5400000">
            <a:off x="4297680" y="-749808"/>
            <a:ext cx="3593592" cy="10268712"/>
          </a:xfrm>
          <a:prstGeom prst="rect">
            <a:avLst/>
          </a:prstGeom>
          <a:noFill/>
          <a:ln>
            <a:noFill/>
          </a:ln>
        </p:spPr>
        <p:txBody>
          <a:bodyPr anchorCtr="0" anchor="t"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1800"/>
              <a:buNone/>
              <a:defRPr/>
            </a:lvl1pPr>
            <a:lvl2pPr indent="-342900" lvl="1" marL="914400" algn="l">
              <a:lnSpc>
                <a:spcPct val="101000"/>
              </a:lnSpc>
              <a:spcBef>
                <a:spcPts val="700"/>
              </a:spcBef>
              <a:spcAft>
                <a:spcPts val="0"/>
              </a:spcAft>
              <a:buClr>
                <a:schemeClr val="dk1"/>
              </a:buClr>
              <a:buSzPts val="1800"/>
              <a:buChar char="▪"/>
              <a:defRPr/>
            </a:lvl2pPr>
            <a:lvl3pPr indent="-228600" lvl="2" marL="1371600" algn="l">
              <a:lnSpc>
                <a:spcPct val="101000"/>
              </a:lnSpc>
              <a:spcBef>
                <a:spcPts val="400"/>
              </a:spcBef>
              <a:spcAft>
                <a:spcPts val="0"/>
              </a:spcAft>
              <a:buClr>
                <a:schemeClr val="dk1"/>
              </a:buClr>
              <a:buSzPts val="1800"/>
              <a:buNone/>
              <a:defRPr/>
            </a:lvl3pPr>
            <a:lvl4pPr indent="-342900" lvl="3" marL="1828800" algn="l">
              <a:lnSpc>
                <a:spcPct val="101000"/>
              </a:lnSpc>
              <a:spcBef>
                <a:spcPts val="400"/>
              </a:spcBef>
              <a:spcAft>
                <a:spcPts val="0"/>
              </a:spcAft>
              <a:buClr>
                <a:schemeClr val="dk1"/>
              </a:buClr>
              <a:buSzPts val="1800"/>
              <a:buChar char="▪"/>
              <a:defRPr/>
            </a:lvl4pPr>
            <a:lvl5pPr indent="-228600" lvl="4" marL="2286000" algn="l">
              <a:lnSpc>
                <a:spcPct val="101000"/>
              </a:lnSpc>
              <a:spcBef>
                <a:spcPts val="4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1"/>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7" name="Shape 77"/>
        <p:cNvGrpSpPr/>
        <p:nvPr/>
      </p:nvGrpSpPr>
      <p:grpSpPr>
        <a:xfrm>
          <a:off x="0" y="0"/>
          <a:ext cx="0" cy="0"/>
          <a:chOff x="0" y="0"/>
          <a:chExt cx="0" cy="0"/>
        </a:xfrm>
      </p:grpSpPr>
      <p:sp>
        <p:nvSpPr>
          <p:cNvPr id="78" name="Google Shape;78;p12"/>
          <p:cNvSpPr/>
          <p:nvPr/>
        </p:nvSpPr>
        <p:spPr>
          <a:xfrm>
            <a:off x="7108274" y="0"/>
            <a:ext cx="5083725"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79" name="Google Shape;79;p12"/>
          <p:cNvSpPr txBox="1"/>
          <p:nvPr>
            <p:ph type="title"/>
          </p:nvPr>
        </p:nvSpPr>
        <p:spPr>
          <a:xfrm rot="5400000">
            <a:off x="6723538" y="1671668"/>
            <a:ext cx="5533495" cy="3477092"/>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945716" y="657872"/>
            <a:ext cx="5533496" cy="5504687"/>
          </a:xfrm>
          <a:prstGeom prst="rect">
            <a:avLst/>
          </a:prstGeom>
          <a:noFill/>
          <a:ln>
            <a:noFill/>
          </a:ln>
        </p:spPr>
        <p:txBody>
          <a:bodyPr anchorCtr="0" anchor="t" bIns="91425" lIns="91425" spcFirstLastPara="1" rIns="91425" wrap="square" tIns="91425">
            <a:normAutofit/>
          </a:bodyPr>
          <a:lstStyle>
            <a:lvl1pPr indent="-228600" lvl="0" marL="457200" algn="l">
              <a:lnSpc>
                <a:spcPct val="101000"/>
              </a:lnSpc>
              <a:spcBef>
                <a:spcPts val="700"/>
              </a:spcBef>
              <a:spcAft>
                <a:spcPts val="0"/>
              </a:spcAft>
              <a:buClr>
                <a:schemeClr val="dk1"/>
              </a:buClr>
              <a:buSzPts val="1800"/>
              <a:buNone/>
              <a:defRPr/>
            </a:lvl1pPr>
            <a:lvl2pPr indent="-342900" lvl="1" marL="914400" algn="l">
              <a:lnSpc>
                <a:spcPct val="101000"/>
              </a:lnSpc>
              <a:spcBef>
                <a:spcPts val="700"/>
              </a:spcBef>
              <a:spcAft>
                <a:spcPts val="0"/>
              </a:spcAft>
              <a:buClr>
                <a:schemeClr val="dk1"/>
              </a:buClr>
              <a:buSzPts val="1800"/>
              <a:buChar char="▪"/>
              <a:defRPr/>
            </a:lvl2pPr>
            <a:lvl3pPr indent="-228600" lvl="2" marL="1371600" algn="l">
              <a:lnSpc>
                <a:spcPct val="101000"/>
              </a:lnSpc>
              <a:spcBef>
                <a:spcPts val="400"/>
              </a:spcBef>
              <a:spcAft>
                <a:spcPts val="0"/>
              </a:spcAft>
              <a:buClr>
                <a:schemeClr val="dk1"/>
              </a:buClr>
              <a:buSzPts val="1800"/>
              <a:buNone/>
              <a:defRPr/>
            </a:lvl3pPr>
            <a:lvl4pPr indent="-342900" lvl="3" marL="1828800" algn="l">
              <a:lnSpc>
                <a:spcPct val="101000"/>
              </a:lnSpc>
              <a:spcBef>
                <a:spcPts val="400"/>
              </a:spcBef>
              <a:spcAft>
                <a:spcPts val="0"/>
              </a:spcAft>
              <a:buClr>
                <a:schemeClr val="dk1"/>
              </a:buClr>
              <a:buSzPts val="1800"/>
              <a:buChar char="▪"/>
              <a:defRPr/>
            </a:lvl4pPr>
            <a:lvl5pPr indent="-228600" lvl="4" marL="2286000" algn="l">
              <a:lnSpc>
                <a:spcPct val="101000"/>
              </a:lnSpc>
              <a:spcBef>
                <a:spcPts val="4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7617898" y="6356350"/>
            <a:ext cx="2522798"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1pPr>
            <a:lvl2pPr indent="0" lvl="1"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2pPr>
            <a:lvl3pPr indent="0" lvl="2"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3pPr>
            <a:lvl4pPr indent="0" lvl="3"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4pPr>
            <a:lvl5pPr indent="0" lvl="4"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5pPr>
            <a:lvl6pPr indent="0" lvl="5"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6pPr>
            <a:lvl7pPr indent="0" lvl="6"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7pPr>
            <a:lvl8pPr indent="0" lvl="7"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8pPr>
            <a:lvl9pPr indent="0" lvl="8" marL="0" marR="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4"/>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4"/>
          <p:cNvSpPr txBox="1"/>
          <p:nvPr>
            <p:ph idx="1" type="body"/>
          </p:nvPr>
        </p:nvSpPr>
        <p:spPr>
          <a:xfrm>
            <a:off x="960120" y="2587752"/>
            <a:ext cx="10268712" cy="3593592"/>
          </a:xfrm>
          <a:prstGeom prst="rect">
            <a:avLst/>
          </a:prstGeom>
          <a:noFill/>
          <a:ln>
            <a:noFill/>
          </a:ln>
        </p:spPr>
        <p:txBody>
          <a:bodyPr anchorCtr="0" anchor="t" bIns="45700" lIns="91425" spcFirstLastPara="1" rIns="91425" wrap="square" tIns="45700">
            <a:normAutofit/>
          </a:bodyPr>
          <a:lstStyle>
            <a:lvl1pPr indent="-228600" lvl="0" marL="457200" algn="l">
              <a:lnSpc>
                <a:spcPct val="101000"/>
              </a:lnSpc>
              <a:spcBef>
                <a:spcPts val="700"/>
              </a:spcBef>
              <a:spcAft>
                <a:spcPts val="0"/>
              </a:spcAft>
              <a:buClr>
                <a:schemeClr val="lt1"/>
              </a:buClr>
              <a:buSzPts val="1800"/>
              <a:buNone/>
              <a:defRPr/>
            </a:lvl1pPr>
            <a:lvl2pPr indent="-342900" lvl="1" marL="914400" algn="l">
              <a:lnSpc>
                <a:spcPct val="101000"/>
              </a:lnSpc>
              <a:spcBef>
                <a:spcPts val="700"/>
              </a:spcBef>
              <a:spcAft>
                <a:spcPts val="0"/>
              </a:spcAft>
              <a:buClr>
                <a:schemeClr val="lt1"/>
              </a:buClr>
              <a:buSzPts val="1800"/>
              <a:buChar char="▪"/>
              <a:defRPr/>
            </a:lvl2pPr>
            <a:lvl3pPr indent="-228600" lvl="2" marL="1371600" algn="l">
              <a:lnSpc>
                <a:spcPct val="101000"/>
              </a:lnSpc>
              <a:spcBef>
                <a:spcPts val="400"/>
              </a:spcBef>
              <a:spcAft>
                <a:spcPts val="0"/>
              </a:spcAft>
              <a:buClr>
                <a:schemeClr val="lt1"/>
              </a:buClr>
              <a:buSzPts val="1800"/>
              <a:buNone/>
              <a:defRPr/>
            </a:lvl3pPr>
            <a:lvl4pPr indent="-342900" lvl="3" marL="1828800" algn="l">
              <a:lnSpc>
                <a:spcPct val="101000"/>
              </a:lnSpc>
              <a:spcBef>
                <a:spcPts val="400"/>
              </a:spcBef>
              <a:spcAft>
                <a:spcPts val="0"/>
              </a:spcAft>
              <a:buClr>
                <a:schemeClr val="lt1"/>
              </a:buClr>
              <a:buSzPts val="1800"/>
              <a:buChar char="▪"/>
              <a:defRPr/>
            </a:lvl4pPr>
            <a:lvl5pPr indent="-228600" lvl="4" marL="2286000" algn="l">
              <a:lnSpc>
                <a:spcPct val="101000"/>
              </a:lnSpc>
              <a:spcBef>
                <a:spcPts val="4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4" name="Google Shape;94;p14"/>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4"/>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960120" y="2587752"/>
            <a:ext cx="10268712" cy="3593592"/>
          </a:xfrm>
          <a:prstGeom prst="rect">
            <a:avLst/>
          </a:prstGeom>
          <a:noFill/>
          <a:ln>
            <a:noFill/>
          </a:ln>
        </p:spPr>
        <p:txBody>
          <a:bodyPr anchorCtr="0" anchor="t"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1800"/>
              <a:buNone/>
              <a:defRPr/>
            </a:lvl1pPr>
            <a:lvl2pPr indent="-342900" lvl="1" marL="914400" algn="l">
              <a:lnSpc>
                <a:spcPct val="101000"/>
              </a:lnSpc>
              <a:spcBef>
                <a:spcPts val="700"/>
              </a:spcBef>
              <a:spcAft>
                <a:spcPts val="0"/>
              </a:spcAft>
              <a:buClr>
                <a:schemeClr val="dk1"/>
              </a:buClr>
              <a:buSzPts val="1800"/>
              <a:buChar char="▪"/>
              <a:defRPr/>
            </a:lvl2pPr>
            <a:lvl3pPr indent="-228600" lvl="2" marL="1371600" algn="l">
              <a:lnSpc>
                <a:spcPct val="101000"/>
              </a:lnSpc>
              <a:spcBef>
                <a:spcPts val="400"/>
              </a:spcBef>
              <a:spcAft>
                <a:spcPts val="0"/>
              </a:spcAft>
              <a:buClr>
                <a:schemeClr val="dk1"/>
              </a:buClr>
              <a:buSzPts val="1800"/>
              <a:buNone/>
              <a:defRPr/>
            </a:lvl3pPr>
            <a:lvl4pPr indent="-342900" lvl="3" marL="1828800" algn="l">
              <a:lnSpc>
                <a:spcPct val="101000"/>
              </a:lnSpc>
              <a:spcBef>
                <a:spcPts val="400"/>
              </a:spcBef>
              <a:spcAft>
                <a:spcPts val="0"/>
              </a:spcAft>
              <a:buClr>
                <a:schemeClr val="dk1"/>
              </a:buClr>
              <a:buSzPts val="1800"/>
              <a:buChar char="▪"/>
              <a:defRPr/>
            </a:lvl4pPr>
            <a:lvl5pPr indent="-228600" lvl="4" marL="2286000" algn="l">
              <a:lnSpc>
                <a:spcPct val="101000"/>
              </a:lnSpc>
              <a:spcBef>
                <a:spcPts val="4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5" name="Shape 25"/>
        <p:cNvGrpSpPr/>
        <p:nvPr/>
      </p:nvGrpSpPr>
      <p:grpSpPr>
        <a:xfrm>
          <a:off x="0" y="0"/>
          <a:ext cx="0" cy="0"/>
          <a:chOff x="0" y="0"/>
          <a:chExt cx="0" cy="0"/>
        </a:xfrm>
      </p:grpSpPr>
      <p:sp>
        <p:nvSpPr>
          <p:cNvPr id="26" name="Google Shape;26;p4"/>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9" name="Shape 29"/>
        <p:cNvGrpSpPr/>
        <p:nvPr/>
      </p:nvGrpSpPr>
      <p:grpSpPr>
        <a:xfrm>
          <a:off x="0" y="0"/>
          <a:ext cx="0" cy="0"/>
          <a:chOff x="0" y="0"/>
          <a:chExt cx="0" cy="0"/>
        </a:xfrm>
      </p:grpSpPr>
      <p:sp>
        <p:nvSpPr>
          <p:cNvPr id="30" name="Google Shape;30;p5"/>
          <p:cNvSpPr/>
          <p:nvPr/>
        </p:nvSpPr>
        <p:spPr>
          <a:xfrm>
            <a:off x="0" y="0"/>
            <a:ext cx="12192000" cy="422497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31" name="Google Shape;31;p5"/>
          <p:cNvSpPr txBox="1"/>
          <p:nvPr>
            <p:ph type="title"/>
          </p:nvPr>
        </p:nvSpPr>
        <p:spPr>
          <a:xfrm>
            <a:off x="960120" y="768096"/>
            <a:ext cx="10268712" cy="31363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7200"/>
              <a:buFont typeface="Libre Franklin"/>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960120" y="4544568"/>
            <a:ext cx="10268712" cy="1545336"/>
          </a:xfrm>
          <a:prstGeom prst="rect">
            <a:avLst/>
          </a:prstGeom>
          <a:noFill/>
          <a:ln>
            <a:noFill/>
          </a:ln>
        </p:spPr>
        <p:txBody>
          <a:bodyPr anchorCtr="0" anchor="t"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3600"/>
              <a:buNone/>
              <a:defRPr sz="3600">
                <a:solidFill>
                  <a:schemeClr val="dk1"/>
                </a:solidFill>
              </a:defRPr>
            </a:lvl1pPr>
            <a:lvl2pPr indent="-228600" lvl="1" marL="914400" algn="l">
              <a:lnSpc>
                <a:spcPct val="101000"/>
              </a:lnSpc>
              <a:spcBef>
                <a:spcPts val="700"/>
              </a:spcBef>
              <a:spcAft>
                <a:spcPts val="0"/>
              </a:spcAft>
              <a:buClr>
                <a:srgbClr val="888888"/>
              </a:buClr>
              <a:buSzPts val="2000"/>
              <a:buNone/>
              <a:defRPr sz="2000">
                <a:solidFill>
                  <a:srgbClr val="888888"/>
                </a:solidFill>
              </a:defRPr>
            </a:lvl2pPr>
            <a:lvl3pPr indent="-228600" lvl="2" marL="1371600" algn="l">
              <a:lnSpc>
                <a:spcPct val="101000"/>
              </a:lnSpc>
              <a:spcBef>
                <a:spcPts val="400"/>
              </a:spcBef>
              <a:spcAft>
                <a:spcPts val="0"/>
              </a:spcAft>
              <a:buClr>
                <a:srgbClr val="888888"/>
              </a:buClr>
              <a:buSzPts val="1800"/>
              <a:buNone/>
              <a:defRPr sz="1800">
                <a:solidFill>
                  <a:srgbClr val="888888"/>
                </a:solidFill>
              </a:defRPr>
            </a:lvl3pPr>
            <a:lvl4pPr indent="-228600" lvl="3" marL="1828800" algn="l">
              <a:lnSpc>
                <a:spcPct val="101000"/>
              </a:lnSpc>
              <a:spcBef>
                <a:spcPts val="400"/>
              </a:spcBef>
              <a:spcAft>
                <a:spcPts val="0"/>
              </a:spcAft>
              <a:buClr>
                <a:srgbClr val="888888"/>
              </a:buClr>
              <a:buSzPts val="1600"/>
              <a:buNone/>
              <a:defRPr sz="1600">
                <a:solidFill>
                  <a:srgbClr val="888888"/>
                </a:solidFill>
              </a:defRPr>
            </a:lvl4pPr>
            <a:lvl5pPr indent="-228600" lvl="4" marL="2286000" algn="l">
              <a:lnSpc>
                <a:spcPct val="101000"/>
              </a:lnSpc>
              <a:spcBef>
                <a:spcPts val="4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5"/>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6"/>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960120" y="2587752"/>
            <a:ext cx="4815840" cy="3593592"/>
          </a:xfrm>
          <a:prstGeom prst="rect">
            <a:avLst/>
          </a:prstGeom>
          <a:noFill/>
          <a:ln>
            <a:noFill/>
          </a:ln>
        </p:spPr>
        <p:txBody>
          <a:bodyPr anchorCtr="0" anchor="t"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1800"/>
              <a:buNone/>
              <a:defRPr/>
            </a:lvl1pPr>
            <a:lvl2pPr indent="-342900" lvl="1" marL="914400" algn="l">
              <a:lnSpc>
                <a:spcPct val="101000"/>
              </a:lnSpc>
              <a:spcBef>
                <a:spcPts val="700"/>
              </a:spcBef>
              <a:spcAft>
                <a:spcPts val="0"/>
              </a:spcAft>
              <a:buClr>
                <a:schemeClr val="dk1"/>
              </a:buClr>
              <a:buSzPts val="1800"/>
              <a:buChar char="▪"/>
              <a:defRPr/>
            </a:lvl2pPr>
            <a:lvl3pPr indent="-228600" lvl="2" marL="1371600" algn="l">
              <a:lnSpc>
                <a:spcPct val="101000"/>
              </a:lnSpc>
              <a:spcBef>
                <a:spcPts val="400"/>
              </a:spcBef>
              <a:spcAft>
                <a:spcPts val="0"/>
              </a:spcAft>
              <a:buClr>
                <a:schemeClr val="dk1"/>
              </a:buClr>
              <a:buSzPts val="1800"/>
              <a:buNone/>
              <a:defRPr/>
            </a:lvl3pPr>
            <a:lvl4pPr indent="-342900" lvl="3" marL="1828800" algn="l">
              <a:lnSpc>
                <a:spcPct val="101000"/>
              </a:lnSpc>
              <a:spcBef>
                <a:spcPts val="400"/>
              </a:spcBef>
              <a:spcAft>
                <a:spcPts val="0"/>
              </a:spcAft>
              <a:buClr>
                <a:schemeClr val="dk1"/>
              </a:buClr>
              <a:buSzPts val="1800"/>
              <a:buChar char="▪"/>
              <a:defRPr/>
            </a:lvl4pPr>
            <a:lvl5pPr indent="-228600" lvl="4" marL="2286000" algn="l">
              <a:lnSpc>
                <a:spcPct val="101000"/>
              </a:lnSpc>
              <a:spcBef>
                <a:spcPts val="4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idx="2" type="body"/>
          </p:nvPr>
        </p:nvSpPr>
        <p:spPr>
          <a:xfrm>
            <a:off x="6412992" y="2583371"/>
            <a:ext cx="4815840" cy="3593592"/>
          </a:xfrm>
          <a:prstGeom prst="rect">
            <a:avLst/>
          </a:prstGeom>
          <a:noFill/>
          <a:ln>
            <a:noFill/>
          </a:ln>
        </p:spPr>
        <p:txBody>
          <a:bodyPr anchorCtr="0" anchor="t"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1800"/>
              <a:buNone/>
              <a:defRPr/>
            </a:lvl1pPr>
            <a:lvl2pPr indent="-342900" lvl="1" marL="914400" algn="l">
              <a:lnSpc>
                <a:spcPct val="101000"/>
              </a:lnSpc>
              <a:spcBef>
                <a:spcPts val="700"/>
              </a:spcBef>
              <a:spcAft>
                <a:spcPts val="0"/>
              </a:spcAft>
              <a:buClr>
                <a:schemeClr val="dk1"/>
              </a:buClr>
              <a:buSzPts val="1800"/>
              <a:buChar char="▪"/>
              <a:defRPr/>
            </a:lvl2pPr>
            <a:lvl3pPr indent="-228600" lvl="2" marL="1371600" algn="l">
              <a:lnSpc>
                <a:spcPct val="101000"/>
              </a:lnSpc>
              <a:spcBef>
                <a:spcPts val="400"/>
              </a:spcBef>
              <a:spcAft>
                <a:spcPts val="0"/>
              </a:spcAft>
              <a:buClr>
                <a:schemeClr val="dk1"/>
              </a:buClr>
              <a:buSzPts val="1800"/>
              <a:buNone/>
              <a:defRPr/>
            </a:lvl3pPr>
            <a:lvl4pPr indent="-342900" lvl="3" marL="1828800" algn="l">
              <a:lnSpc>
                <a:spcPct val="101000"/>
              </a:lnSpc>
              <a:spcBef>
                <a:spcPts val="400"/>
              </a:spcBef>
              <a:spcAft>
                <a:spcPts val="0"/>
              </a:spcAft>
              <a:buClr>
                <a:schemeClr val="dk1"/>
              </a:buClr>
              <a:buSzPts val="1800"/>
              <a:buChar char="▪"/>
              <a:defRPr/>
            </a:lvl4pPr>
            <a:lvl5pPr indent="-228600" lvl="4" marL="2286000" algn="l">
              <a:lnSpc>
                <a:spcPct val="101000"/>
              </a:lnSpc>
              <a:spcBef>
                <a:spcPts val="4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3" name="Shape 43"/>
        <p:cNvGrpSpPr/>
        <p:nvPr/>
      </p:nvGrpSpPr>
      <p:grpSpPr>
        <a:xfrm>
          <a:off x="0" y="0"/>
          <a:ext cx="0" cy="0"/>
          <a:chOff x="0" y="0"/>
          <a:chExt cx="0" cy="0"/>
        </a:xfrm>
      </p:grpSpPr>
      <p:sp>
        <p:nvSpPr>
          <p:cNvPr id="44" name="Google Shape;44;p7"/>
          <p:cNvSpPr txBox="1"/>
          <p:nvPr>
            <p:ph idx="1" type="body"/>
          </p:nvPr>
        </p:nvSpPr>
        <p:spPr>
          <a:xfrm>
            <a:off x="960121" y="2587752"/>
            <a:ext cx="4818888" cy="892048"/>
          </a:xfrm>
          <a:prstGeom prst="rect">
            <a:avLst/>
          </a:prstGeom>
          <a:noFill/>
          <a:ln>
            <a:noFill/>
          </a:ln>
        </p:spPr>
        <p:txBody>
          <a:bodyPr anchorCtr="0" anchor="ctr"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2600"/>
              <a:buNone/>
              <a:defRPr b="0" sz="2600" cap="none"/>
            </a:lvl1pPr>
            <a:lvl2pPr indent="-228600" lvl="1" marL="914400" algn="l">
              <a:lnSpc>
                <a:spcPct val="101000"/>
              </a:lnSpc>
              <a:spcBef>
                <a:spcPts val="700"/>
              </a:spcBef>
              <a:spcAft>
                <a:spcPts val="0"/>
              </a:spcAft>
              <a:buClr>
                <a:schemeClr val="dk1"/>
              </a:buClr>
              <a:buSzPts val="2000"/>
              <a:buNone/>
              <a:defRPr b="1" sz="2000"/>
            </a:lvl2pPr>
            <a:lvl3pPr indent="-228600" lvl="2" marL="1371600" algn="l">
              <a:lnSpc>
                <a:spcPct val="101000"/>
              </a:lnSpc>
              <a:spcBef>
                <a:spcPts val="400"/>
              </a:spcBef>
              <a:spcAft>
                <a:spcPts val="0"/>
              </a:spcAft>
              <a:buClr>
                <a:schemeClr val="dk1"/>
              </a:buClr>
              <a:buSzPts val="1800"/>
              <a:buNone/>
              <a:defRPr b="1" sz="1800"/>
            </a:lvl3pPr>
            <a:lvl4pPr indent="-228600" lvl="3" marL="1828800" algn="l">
              <a:lnSpc>
                <a:spcPct val="101000"/>
              </a:lnSpc>
              <a:spcBef>
                <a:spcPts val="400"/>
              </a:spcBef>
              <a:spcAft>
                <a:spcPts val="0"/>
              </a:spcAft>
              <a:buClr>
                <a:schemeClr val="dk1"/>
              </a:buClr>
              <a:buSzPts val="1600"/>
              <a:buNone/>
              <a:defRPr b="1" sz="1600"/>
            </a:lvl4pPr>
            <a:lvl5pPr indent="-228600" lvl="4" marL="2286000" algn="l">
              <a:lnSpc>
                <a:spcPct val="101000"/>
              </a:lnSpc>
              <a:spcBef>
                <a:spcPts val="4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2" type="body"/>
          </p:nvPr>
        </p:nvSpPr>
        <p:spPr>
          <a:xfrm>
            <a:off x="960120" y="3594538"/>
            <a:ext cx="4818888" cy="2586806"/>
          </a:xfrm>
          <a:prstGeom prst="rect">
            <a:avLst/>
          </a:prstGeom>
          <a:noFill/>
          <a:ln>
            <a:noFill/>
          </a:ln>
        </p:spPr>
        <p:txBody>
          <a:bodyPr anchorCtr="0" anchor="t"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1800"/>
              <a:buNone/>
              <a:defRPr/>
            </a:lvl1pPr>
            <a:lvl2pPr indent="-342900" lvl="1" marL="914400" algn="l">
              <a:lnSpc>
                <a:spcPct val="101000"/>
              </a:lnSpc>
              <a:spcBef>
                <a:spcPts val="700"/>
              </a:spcBef>
              <a:spcAft>
                <a:spcPts val="0"/>
              </a:spcAft>
              <a:buClr>
                <a:schemeClr val="dk1"/>
              </a:buClr>
              <a:buSzPts val="1800"/>
              <a:buChar char="▪"/>
              <a:defRPr/>
            </a:lvl2pPr>
            <a:lvl3pPr indent="-228600" lvl="2" marL="1371600" algn="l">
              <a:lnSpc>
                <a:spcPct val="101000"/>
              </a:lnSpc>
              <a:spcBef>
                <a:spcPts val="400"/>
              </a:spcBef>
              <a:spcAft>
                <a:spcPts val="0"/>
              </a:spcAft>
              <a:buClr>
                <a:schemeClr val="dk1"/>
              </a:buClr>
              <a:buSzPts val="1800"/>
              <a:buNone/>
              <a:defRPr/>
            </a:lvl3pPr>
            <a:lvl4pPr indent="-342900" lvl="3" marL="1828800" algn="l">
              <a:lnSpc>
                <a:spcPct val="101000"/>
              </a:lnSpc>
              <a:spcBef>
                <a:spcPts val="400"/>
              </a:spcBef>
              <a:spcAft>
                <a:spcPts val="0"/>
              </a:spcAft>
              <a:buClr>
                <a:schemeClr val="dk1"/>
              </a:buClr>
              <a:buSzPts val="1800"/>
              <a:buChar char="▪"/>
              <a:defRPr/>
            </a:lvl4pPr>
            <a:lvl5pPr indent="-228600" lvl="4" marL="2286000" algn="l">
              <a:lnSpc>
                <a:spcPct val="101000"/>
              </a:lnSpc>
              <a:spcBef>
                <a:spcPts val="4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3" type="body"/>
          </p:nvPr>
        </p:nvSpPr>
        <p:spPr>
          <a:xfrm>
            <a:off x="6409944" y="2587752"/>
            <a:ext cx="4818888" cy="892048"/>
          </a:xfrm>
          <a:prstGeom prst="rect">
            <a:avLst/>
          </a:prstGeom>
          <a:noFill/>
          <a:ln>
            <a:noFill/>
          </a:ln>
        </p:spPr>
        <p:txBody>
          <a:bodyPr anchorCtr="0" anchor="ctr"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2600"/>
              <a:buNone/>
              <a:defRPr b="0" sz="2600" cap="none"/>
            </a:lvl1pPr>
            <a:lvl2pPr indent="-228600" lvl="1" marL="914400" algn="l">
              <a:lnSpc>
                <a:spcPct val="101000"/>
              </a:lnSpc>
              <a:spcBef>
                <a:spcPts val="700"/>
              </a:spcBef>
              <a:spcAft>
                <a:spcPts val="0"/>
              </a:spcAft>
              <a:buClr>
                <a:schemeClr val="dk1"/>
              </a:buClr>
              <a:buSzPts val="2000"/>
              <a:buNone/>
              <a:defRPr b="1" sz="2000"/>
            </a:lvl2pPr>
            <a:lvl3pPr indent="-228600" lvl="2" marL="1371600" algn="l">
              <a:lnSpc>
                <a:spcPct val="101000"/>
              </a:lnSpc>
              <a:spcBef>
                <a:spcPts val="400"/>
              </a:spcBef>
              <a:spcAft>
                <a:spcPts val="0"/>
              </a:spcAft>
              <a:buClr>
                <a:schemeClr val="dk1"/>
              </a:buClr>
              <a:buSzPts val="1800"/>
              <a:buNone/>
              <a:defRPr b="1" sz="1800"/>
            </a:lvl3pPr>
            <a:lvl4pPr indent="-228600" lvl="3" marL="1828800" algn="l">
              <a:lnSpc>
                <a:spcPct val="101000"/>
              </a:lnSpc>
              <a:spcBef>
                <a:spcPts val="400"/>
              </a:spcBef>
              <a:spcAft>
                <a:spcPts val="0"/>
              </a:spcAft>
              <a:buClr>
                <a:schemeClr val="dk1"/>
              </a:buClr>
              <a:buSzPts val="1600"/>
              <a:buNone/>
              <a:defRPr b="1" sz="1600"/>
            </a:lvl4pPr>
            <a:lvl5pPr indent="-228600" lvl="4" marL="2286000" algn="l">
              <a:lnSpc>
                <a:spcPct val="101000"/>
              </a:lnSpc>
              <a:spcBef>
                <a:spcPts val="4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4" type="body"/>
          </p:nvPr>
        </p:nvSpPr>
        <p:spPr>
          <a:xfrm>
            <a:off x="6409944" y="3594538"/>
            <a:ext cx="4818888" cy="2586806"/>
          </a:xfrm>
          <a:prstGeom prst="rect">
            <a:avLst/>
          </a:prstGeom>
          <a:noFill/>
          <a:ln>
            <a:noFill/>
          </a:ln>
        </p:spPr>
        <p:txBody>
          <a:bodyPr anchorCtr="0" anchor="t"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1800"/>
              <a:buNone/>
              <a:defRPr/>
            </a:lvl1pPr>
            <a:lvl2pPr indent="-342900" lvl="1" marL="914400" algn="l">
              <a:lnSpc>
                <a:spcPct val="101000"/>
              </a:lnSpc>
              <a:spcBef>
                <a:spcPts val="700"/>
              </a:spcBef>
              <a:spcAft>
                <a:spcPts val="0"/>
              </a:spcAft>
              <a:buClr>
                <a:schemeClr val="dk1"/>
              </a:buClr>
              <a:buSzPts val="1800"/>
              <a:buChar char="▪"/>
              <a:defRPr/>
            </a:lvl2pPr>
            <a:lvl3pPr indent="-228600" lvl="2" marL="1371600" algn="l">
              <a:lnSpc>
                <a:spcPct val="101000"/>
              </a:lnSpc>
              <a:spcBef>
                <a:spcPts val="400"/>
              </a:spcBef>
              <a:spcAft>
                <a:spcPts val="0"/>
              </a:spcAft>
              <a:buClr>
                <a:schemeClr val="dk1"/>
              </a:buClr>
              <a:buSzPts val="1800"/>
              <a:buNone/>
              <a:defRPr/>
            </a:lvl3pPr>
            <a:lvl4pPr indent="-342900" lvl="3" marL="1828800" algn="l">
              <a:lnSpc>
                <a:spcPct val="101000"/>
              </a:lnSpc>
              <a:spcBef>
                <a:spcPts val="400"/>
              </a:spcBef>
              <a:spcAft>
                <a:spcPts val="0"/>
              </a:spcAft>
              <a:buClr>
                <a:schemeClr val="dk1"/>
              </a:buClr>
              <a:buSzPts val="1800"/>
              <a:buChar char="▪"/>
              <a:defRPr/>
            </a:lvl4pPr>
            <a:lvl5pPr indent="-228600" lvl="4" marL="2286000" algn="l">
              <a:lnSpc>
                <a:spcPct val="101000"/>
              </a:lnSpc>
              <a:spcBef>
                <a:spcPts val="4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1" name="Google Shape;51;p7"/>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7" name="Shape 57"/>
        <p:cNvGrpSpPr/>
        <p:nvPr/>
      </p:nvGrpSpPr>
      <p:grpSpPr>
        <a:xfrm>
          <a:off x="0" y="0"/>
          <a:ext cx="0" cy="0"/>
          <a:chOff x="0" y="0"/>
          <a:chExt cx="0" cy="0"/>
        </a:xfrm>
      </p:grpSpPr>
      <p:sp>
        <p:nvSpPr>
          <p:cNvPr id="58" name="Google Shape;58;p9"/>
          <p:cNvSpPr txBox="1"/>
          <p:nvPr>
            <p:ph idx="1" type="body"/>
          </p:nvPr>
        </p:nvSpPr>
        <p:spPr>
          <a:xfrm>
            <a:off x="5183188" y="2591850"/>
            <a:ext cx="6045644" cy="3593592"/>
          </a:xfrm>
          <a:prstGeom prst="rect">
            <a:avLst/>
          </a:prstGeom>
          <a:noFill/>
          <a:ln>
            <a:noFill/>
          </a:ln>
        </p:spPr>
        <p:txBody>
          <a:bodyPr anchorCtr="0" anchor="t"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3200"/>
              <a:buNone/>
              <a:defRPr sz="3200"/>
            </a:lvl1pPr>
            <a:lvl2pPr indent="-406400" lvl="1" marL="914400" algn="l">
              <a:lnSpc>
                <a:spcPct val="101000"/>
              </a:lnSpc>
              <a:spcBef>
                <a:spcPts val="700"/>
              </a:spcBef>
              <a:spcAft>
                <a:spcPts val="0"/>
              </a:spcAft>
              <a:buClr>
                <a:schemeClr val="dk1"/>
              </a:buClr>
              <a:buSzPts val="2800"/>
              <a:buChar char="▪"/>
              <a:defRPr sz="2800"/>
            </a:lvl2pPr>
            <a:lvl3pPr indent="-228600" lvl="2" marL="1371600" algn="l">
              <a:lnSpc>
                <a:spcPct val="101000"/>
              </a:lnSpc>
              <a:spcBef>
                <a:spcPts val="400"/>
              </a:spcBef>
              <a:spcAft>
                <a:spcPts val="0"/>
              </a:spcAft>
              <a:buClr>
                <a:schemeClr val="dk1"/>
              </a:buClr>
              <a:buSzPts val="2400"/>
              <a:buNone/>
              <a:defRPr sz="2400"/>
            </a:lvl3pPr>
            <a:lvl4pPr indent="-355600" lvl="3" marL="1828800" algn="l">
              <a:lnSpc>
                <a:spcPct val="101000"/>
              </a:lnSpc>
              <a:spcBef>
                <a:spcPts val="400"/>
              </a:spcBef>
              <a:spcAft>
                <a:spcPts val="0"/>
              </a:spcAft>
              <a:buClr>
                <a:schemeClr val="dk1"/>
              </a:buClr>
              <a:buSzPts val="2000"/>
              <a:buChar char="▪"/>
              <a:defRPr sz="2000"/>
            </a:lvl4pPr>
            <a:lvl5pPr indent="-228600" lvl="4" marL="2286000" algn="l">
              <a:lnSpc>
                <a:spcPct val="101000"/>
              </a:lnSpc>
              <a:spcBef>
                <a:spcPts val="400"/>
              </a:spcBef>
              <a:spcAft>
                <a:spcPts val="0"/>
              </a:spcAft>
              <a:buClr>
                <a:schemeClr val="dk1"/>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9"/>
          <p:cNvSpPr txBox="1"/>
          <p:nvPr>
            <p:ph idx="2" type="body"/>
          </p:nvPr>
        </p:nvSpPr>
        <p:spPr>
          <a:xfrm>
            <a:off x="960120" y="2591850"/>
            <a:ext cx="3811905" cy="3277137"/>
          </a:xfrm>
          <a:prstGeom prst="rect">
            <a:avLst/>
          </a:prstGeom>
          <a:noFill/>
          <a:ln>
            <a:noFill/>
          </a:ln>
        </p:spPr>
        <p:txBody>
          <a:bodyPr anchorCtr="0" anchor="ctr"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2400"/>
              <a:buNone/>
              <a:defRPr sz="2400"/>
            </a:lvl1pPr>
            <a:lvl2pPr indent="-228600" lvl="1" marL="914400" algn="l">
              <a:lnSpc>
                <a:spcPct val="101000"/>
              </a:lnSpc>
              <a:spcBef>
                <a:spcPts val="700"/>
              </a:spcBef>
              <a:spcAft>
                <a:spcPts val="0"/>
              </a:spcAft>
              <a:buClr>
                <a:schemeClr val="dk1"/>
              </a:buClr>
              <a:buSzPts val="1400"/>
              <a:buNone/>
              <a:defRPr sz="1400"/>
            </a:lvl2pPr>
            <a:lvl3pPr indent="-228600" lvl="2" marL="1371600" algn="l">
              <a:lnSpc>
                <a:spcPct val="101000"/>
              </a:lnSpc>
              <a:spcBef>
                <a:spcPts val="400"/>
              </a:spcBef>
              <a:spcAft>
                <a:spcPts val="0"/>
              </a:spcAft>
              <a:buClr>
                <a:schemeClr val="dk1"/>
              </a:buClr>
              <a:buSzPts val="1200"/>
              <a:buNone/>
              <a:defRPr sz="1200"/>
            </a:lvl3pPr>
            <a:lvl4pPr indent="-228600" lvl="3" marL="1828800" algn="l">
              <a:lnSpc>
                <a:spcPct val="101000"/>
              </a:lnSpc>
              <a:spcBef>
                <a:spcPts val="400"/>
              </a:spcBef>
              <a:spcAft>
                <a:spcPts val="0"/>
              </a:spcAft>
              <a:buClr>
                <a:schemeClr val="dk1"/>
              </a:buClr>
              <a:buSzPts val="1000"/>
              <a:buNone/>
              <a:defRPr sz="1000"/>
            </a:lvl4pPr>
            <a:lvl5pPr indent="-228600" lvl="4" marL="2286000" algn="l">
              <a:lnSpc>
                <a:spcPct val="101000"/>
              </a:lnSpc>
              <a:spcBef>
                <a:spcPts val="4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9"/>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3" name="Google Shape;63;p9"/>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4" name="Shape 64"/>
        <p:cNvGrpSpPr/>
        <p:nvPr/>
      </p:nvGrpSpPr>
      <p:grpSpPr>
        <a:xfrm>
          <a:off x="0" y="0"/>
          <a:ext cx="0" cy="0"/>
          <a:chOff x="0" y="0"/>
          <a:chExt cx="0" cy="0"/>
        </a:xfrm>
      </p:grpSpPr>
      <p:sp>
        <p:nvSpPr>
          <p:cNvPr id="65" name="Google Shape;65;p10"/>
          <p:cNvSpPr/>
          <p:nvPr>
            <p:ph idx="2" type="pic"/>
          </p:nvPr>
        </p:nvSpPr>
        <p:spPr>
          <a:xfrm>
            <a:off x="0" y="2267712"/>
            <a:ext cx="6571469" cy="4590288"/>
          </a:xfrm>
          <a:prstGeom prst="rect">
            <a:avLst/>
          </a:prstGeom>
          <a:solidFill>
            <a:srgbClr val="D8D8D8"/>
          </a:solidFill>
          <a:ln>
            <a:noFill/>
          </a:ln>
        </p:spPr>
      </p:sp>
      <p:sp>
        <p:nvSpPr>
          <p:cNvPr id="66" name="Google Shape;66;p10"/>
          <p:cNvSpPr txBox="1"/>
          <p:nvPr>
            <p:ph idx="1" type="body"/>
          </p:nvPr>
        </p:nvSpPr>
        <p:spPr>
          <a:xfrm>
            <a:off x="7235971" y="2587752"/>
            <a:ext cx="3992856" cy="3593592"/>
          </a:xfrm>
          <a:prstGeom prst="rect">
            <a:avLst/>
          </a:prstGeom>
          <a:noFill/>
          <a:ln>
            <a:noFill/>
          </a:ln>
        </p:spPr>
        <p:txBody>
          <a:bodyPr anchorCtr="0" anchor="ctr" bIns="45700" lIns="91425" spcFirstLastPara="1" rIns="91425" wrap="square" tIns="45700">
            <a:normAutofit/>
          </a:bodyPr>
          <a:lstStyle>
            <a:lvl1pPr indent="-228600" lvl="0" marL="457200" algn="l">
              <a:lnSpc>
                <a:spcPct val="101000"/>
              </a:lnSpc>
              <a:spcBef>
                <a:spcPts val="700"/>
              </a:spcBef>
              <a:spcAft>
                <a:spcPts val="0"/>
              </a:spcAft>
              <a:buClr>
                <a:schemeClr val="dk1"/>
              </a:buClr>
              <a:buSzPts val="2400"/>
              <a:buNone/>
              <a:defRPr sz="2400"/>
            </a:lvl1pPr>
            <a:lvl2pPr indent="-228600" lvl="1" marL="914400" algn="l">
              <a:lnSpc>
                <a:spcPct val="101000"/>
              </a:lnSpc>
              <a:spcBef>
                <a:spcPts val="700"/>
              </a:spcBef>
              <a:spcAft>
                <a:spcPts val="0"/>
              </a:spcAft>
              <a:buClr>
                <a:schemeClr val="dk1"/>
              </a:buClr>
              <a:buSzPts val="1400"/>
              <a:buNone/>
              <a:defRPr sz="1400"/>
            </a:lvl2pPr>
            <a:lvl3pPr indent="-228600" lvl="2" marL="1371600" algn="l">
              <a:lnSpc>
                <a:spcPct val="101000"/>
              </a:lnSpc>
              <a:spcBef>
                <a:spcPts val="400"/>
              </a:spcBef>
              <a:spcAft>
                <a:spcPts val="0"/>
              </a:spcAft>
              <a:buClr>
                <a:schemeClr val="dk1"/>
              </a:buClr>
              <a:buSzPts val="1200"/>
              <a:buNone/>
              <a:defRPr sz="1200"/>
            </a:lvl3pPr>
            <a:lvl4pPr indent="-228600" lvl="3" marL="1828800" algn="l">
              <a:lnSpc>
                <a:spcPct val="101000"/>
              </a:lnSpc>
              <a:spcBef>
                <a:spcPts val="400"/>
              </a:spcBef>
              <a:spcAft>
                <a:spcPts val="0"/>
              </a:spcAft>
              <a:buClr>
                <a:schemeClr val="dk1"/>
              </a:buClr>
              <a:buSzPts val="1000"/>
              <a:buNone/>
              <a:defRPr sz="1000"/>
            </a:lvl4pPr>
            <a:lvl5pPr indent="-228600" lvl="4" marL="2286000" algn="l">
              <a:lnSpc>
                <a:spcPct val="101000"/>
              </a:lnSpc>
              <a:spcBef>
                <a:spcPts val="4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0"/>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algn="just">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0" name="Google Shape;70;p10"/>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226498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7" name="Google Shape;7;p1"/>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6600"/>
              <a:buFont typeface="Libre Franklin"/>
              <a:buNone/>
              <a:defRPr b="0" i="0" sz="6600" u="none" cap="none" strike="noStrike">
                <a:solidFill>
                  <a:schemeClr val="lt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960120" y="2587752"/>
            <a:ext cx="10268712" cy="359359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1000"/>
              </a:lnSpc>
              <a:spcBef>
                <a:spcPts val="700"/>
              </a:spcBef>
              <a:spcAft>
                <a:spcPts val="0"/>
              </a:spcAft>
              <a:buClr>
                <a:schemeClr val="dk1"/>
              </a:buClr>
              <a:buSzPts val="2600"/>
              <a:buFont typeface="Arial"/>
              <a:buNone/>
              <a:defRPr b="0" i="0" sz="2600" u="none" cap="none" strike="noStrike">
                <a:solidFill>
                  <a:schemeClr val="dk1"/>
                </a:solidFill>
                <a:latin typeface="Libre Franklin Medium"/>
                <a:ea typeface="Libre Franklin Medium"/>
                <a:cs typeface="Libre Franklin Medium"/>
                <a:sym typeface="Libre Franklin Medium"/>
              </a:defRPr>
            </a:lvl1pPr>
            <a:lvl2pPr indent="-374650" lvl="1" marL="914400" marR="0" rtl="0" algn="l">
              <a:lnSpc>
                <a:spcPct val="101000"/>
              </a:lnSpc>
              <a:spcBef>
                <a:spcPts val="700"/>
              </a:spcBef>
              <a:spcAft>
                <a:spcPts val="0"/>
              </a:spcAft>
              <a:buClr>
                <a:schemeClr val="dk1"/>
              </a:buClr>
              <a:buSzPts val="2300"/>
              <a:buFont typeface="Noto Sans Symbols"/>
              <a:buChar char="▪"/>
              <a:defRPr b="0" i="0" sz="2300" u="none" cap="none" strike="noStrike">
                <a:solidFill>
                  <a:schemeClr val="dk1"/>
                </a:solidFill>
                <a:latin typeface="Libre Franklin Medium"/>
                <a:ea typeface="Libre Franklin Medium"/>
                <a:cs typeface="Libre Franklin Medium"/>
                <a:sym typeface="Libre Franklin Medium"/>
              </a:defRPr>
            </a:lvl2pPr>
            <a:lvl3pPr indent="-228600" lvl="2" marL="1371600" marR="0" rtl="0" algn="l">
              <a:lnSpc>
                <a:spcPct val="101000"/>
              </a:lnSpc>
              <a:spcBef>
                <a:spcPts val="400"/>
              </a:spcBef>
              <a:spcAft>
                <a:spcPts val="0"/>
              </a:spcAft>
              <a:buClr>
                <a:schemeClr val="dk1"/>
              </a:buClr>
              <a:buSzPts val="1800"/>
              <a:buFont typeface="Arial"/>
              <a:buNone/>
              <a:defRPr b="1" i="0" sz="1800" u="none" cap="none" strike="noStrike">
                <a:solidFill>
                  <a:schemeClr val="dk1"/>
                </a:solidFill>
                <a:latin typeface="Libre Franklin Medium"/>
                <a:ea typeface="Libre Franklin Medium"/>
                <a:cs typeface="Libre Franklin Medium"/>
                <a:sym typeface="Libre Franklin Medium"/>
              </a:defRPr>
            </a:lvl3pPr>
            <a:lvl4pPr indent="-342900" lvl="3" marL="1828800" marR="0" rtl="0" algn="l">
              <a:lnSpc>
                <a:spcPct val="101000"/>
              </a:lnSpc>
              <a:spcBef>
                <a:spcPts val="400"/>
              </a:spcBef>
              <a:spcAft>
                <a:spcPts val="0"/>
              </a:spcAft>
              <a:buClr>
                <a:schemeClr val="dk1"/>
              </a:buClr>
              <a:buSzPts val="1800"/>
              <a:buFont typeface="Noto Sans Symbols"/>
              <a:buChar char="▪"/>
              <a:defRPr b="0" i="0" sz="1800" u="none" cap="none" strike="noStrike">
                <a:solidFill>
                  <a:schemeClr val="dk1"/>
                </a:solidFill>
                <a:latin typeface="Libre Franklin Medium"/>
                <a:ea typeface="Libre Franklin Medium"/>
                <a:cs typeface="Libre Franklin Medium"/>
                <a:sym typeface="Libre Franklin Medium"/>
              </a:defRPr>
            </a:lvl4pPr>
            <a:lvl5pPr indent="-228600" lvl="4" marL="2286000" marR="0" rtl="0" algn="l">
              <a:lnSpc>
                <a:spcPct val="101000"/>
              </a:lnSpc>
              <a:spcBef>
                <a:spcPts val="400"/>
              </a:spcBef>
              <a:spcAft>
                <a:spcPts val="0"/>
              </a:spcAft>
              <a:buClr>
                <a:schemeClr val="dk1"/>
              </a:buClr>
              <a:buSzPts val="1800"/>
              <a:buFont typeface="Arial"/>
              <a:buNone/>
              <a:defRPr b="1" i="0" sz="1800" u="none" cap="none" strike="noStrike">
                <a:solidFill>
                  <a:schemeClr val="dk1"/>
                </a:solidFill>
                <a:latin typeface="Libre Franklin Medium"/>
                <a:ea typeface="Libre Franklin Medium"/>
                <a:cs typeface="Libre Franklin Medium"/>
                <a:sym typeface="Libre Franklin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Medium"/>
                <a:ea typeface="Libre Franklin Medium"/>
                <a:cs typeface="Libre Franklin Medium"/>
                <a:sym typeface="Libre Franklin Medium"/>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Medium"/>
                <a:ea typeface="Libre Franklin Medium"/>
                <a:cs typeface="Libre Franklin Medium"/>
                <a:sym typeface="Libre Franklin Medium"/>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Medium"/>
                <a:ea typeface="Libre Franklin Medium"/>
                <a:cs typeface="Libre Franklin Medium"/>
                <a:sym typeface="Libre Franklin Medium"/>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Medium"/>
                <a:ea typeface="Libre Franklin Medium"/>
                <a:cs typeface="Libre Franklin Medium"/>
                <a:sym typeface="Libre Franklin Medium"/>
              </a:defRPr>
            </a:lvl9pPr>
          </a:lstStyle>
          <a:p/>
        </p:txBody>
      </p:sp>
      <p:sp>
        <p:nvSpPr>
          <p:cNvPr id="9" name="Google Shape;9;p1"/>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marR="0" rtl="0" algn="just">
              <a:spcBef>
                <a:spcPts val="0"/>
              </a:spcBef>
              <a:spcAft>
                <a:spcPts val="0"/>
              </a:spcAft>
              <a:buSzPts val="1400"/>
              <a:buNone/>
              <a:defRPr b="0" i="0" sz="1200" u="none" cap="none" strike="noStrike">
                <a:solidFill>
                  <a:schemeClr val="dk1"/>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9pPr>
          </a:lstStyle>
          <a:p/>
        </p:txBody>
      </p:sp>
      <p:sp>
        <p:nvSpPr>
          <p:cNvPr id="10" name="Google Shape;10;p1"/>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1800" u="none" cap="none" strike="noStrike">
                <a:solidFill>
                  <a:schemeClr val="dk1"/>
                </a:solidFill>
                <a:latin typeface="Libre Franklin Medium"/>
                <a:ea typeface="Libre Franklin Medium"/>
                <a:cs typeface="Libre Franklin Medium"/>
                <a:sym typeface="Libre Franklin Medium"/>
              </a:defRPr>
            </a:lvl9pPr>
          </a:lstStyle>
          <a:p/>
        </p:txBody>
      </p:sp>
      <p:sp>
        <p:nvSpPr>
          <p:cNvPr id="11" name="Google Shape;11;p1"/>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1"/>
                </a:solidFill>
                <a:latin typeface="Libre Franklin Medium"/>
                <a:ea typeface="Libre Franklin Medium"/>
                <a:cs typeface="Libre Franklin Medium"/>
                <a:sym typeface="Libre Franklin Medium"/>
              </a:defRPr>
            </a:lvl1pPr>
            <a:lvl2pPr indent="0" lvl="1" marL="0" marR="0" rtl="0" algn="l">
              <a:spcBef>
                <a:spcPts val="0"/>
              </a:spcBef>
              <a:buNone/>
              <a:defRPr b="0" i="0" sz="1200" u="none" cap="none" strike="noStrike">
                <a:solidFill>
                  <a:schemeClr val="dk1"/>
                </a:solidFill>
                <a:latin typeface="Libre Franklin Medium"/>
                <a:ea typeface="Libre Franklin Medium"/>
                <a:cs typeface="Libre Franklin Medium"/>
                <a:sym typeface="Libre Franklin Medium"/>
              </a:defRPr>
            </a:lvl2pPr>
            <a:lvl3pPr indent="0" lvl="2" marL="0" marR="0" rtl="0" algn="l">
              <a:spcBef>
                <a:spcPts val="0"/>
              </a:spcBef>
              <a:buNone/>
              <a:defRPr b="0" i="0" sz="1200" u="none" cap="none" strike="noStrike">
                <a:solidFill>
                  <a:schemeClr val="dk1"/>
                </a:solidFill>
                <a:latin typeface="Libre Franklin Medium"/>
                <a:ea typeface="Libre Franklin Medium"/>
                <a:cs typeface="Libre Franklin Medium"/>
                <a:sym typeface="Libre Franklin Medium"/>
              </a:defRPr>
            </a:lvl3pPr>
            <a:lvl4pPr indent="0" lvl="3" marL="0" marR="0" rtl="0" algn="l">
              <a:spcBef>
                <a:spcPts val="0"/>
              </a:spcBef>
              <a:buNone/>
              <a:defRPr b="0" i="0" sz="1200" u="none" cap="none" strike="noStrike">
                <a:solidFill>
                  <a:schemeClr val="dk1"/>
                </a:solidFill>
                <a:latin typeface="Libre Franklin Medium"/>
                <a:ea typeface="Libre Franklin Medium"/>
                <a:cs typeface="Libre Franklin Medium"/>
                <a:sym typeface="Libre Franklin Medium"/>
              </a:defRPr>
            </a:lvl4pPr>
            <a:lvl5pPr indent="0" lvl="4" marL="0" marR="0" rtl="0" algn="l">
              <a:spcBef>
                <a:spcPts val="0"/>
              </a:spcBef>
              <a:buNone/>
              <a:defRPr b="0" i="0" sz="1200" u="none" cap="none" strike="noStrike">
                <a:solidFill>
                  <a:schemeClr val="dk1"/>
                </a:solidFill>
                <a:latin typeface="Libre Franklin Medium"/>
                <a:ea typeface="Libre Franklin Medium"/>
                <a:cs typeface="Libre Franklin Medium"/>
                <a:sym typeface="Libre Franklin Medium"/>
              </a:defRPr>
            </a:lvl5pPr>
            <a:lvl6pPr indent="0" lvl="5" marL="0" marR="0" rtl="0" algn="l">
              <a:spcBef>
                <a:spcPts val="0"/>
              </a:spcBef>
              <a:buNone/>
              <a:defRPr b="0" i="0" sz="1200" u="none" cap="none" strike="noStrike">
                <a:solidFill>
                  <a:schemeClr val="dk1"/>
                </a:solidFill>
                <a:latin typeface="Libre Franklin Medium"/>
                <a:ea typeface="Libre Franklin Medium"/>
                <a:cs typeface="Libre Franklin Medium"/>
                <a:sym typeface="Libre Franklin Medium"/>
              </a:defRPr>
            </a:lvl6pPr>
            <a:lvl7pPr indent="0" lvl="6" marL="0" marR="0" rtl="0" algn="l">
              <a:spcBef>
                <a:spcPts val="0"/>
              </a:spcBef>
              <a:buNone/>
              <a:defRPr b="0" i="0" sz="1200" u="none" cap="none" strike="noStrike">
                <a:solidFill>
                  <a:schemeClr val="dk1"/>
                </a:solidFill>
                <a:latin typeface="Libre Franklin Medium"/>
                <a:ea typeface="Libre Franklin Medium"/>
                <a:cs typeface="Libre Franklin Medium"/>
                <a:sym typeface="Libre Franklin Medium"/>
              </a:defRPr>
            </a:lvl7pPr>
            <a:lvl8pPr indent="0" lvl="7" marL="0" marR="0" rtl="0" algn="l">
              <a:spcBef>
                <a:spcPts val="0"/>
              </a:spcBef>
              <a:buNone/>
              <a:defRPr b="0" i="0" sz="1200" u="none" cap="none" strike="noStrike">
                <a:solidFill>
                  <a:schemeClr val="dk1"/>
                </a:solidFill>
                <a:latin typeface="Libre Franklin Medium"/>
                <a:ea typeface="Libre Franklin Medium"/>
                <a:cs typeface="Libre Franklin Medium"/>
                <a:sym typeface="Libre Franklin Medium"/>
              </a:defRPr>
            </a:lvl8pPr>
            <a:lvl9pPr indent="0" lvl="8" marL="0" marR="0" rtl="0" algn="l">
              <a:spcBef>
                <a:spcPts val="0"/>
              </a:spcBef>
              <a:buNone/>
              <a:defRPr b="0" i="0" sz="1200" u="none" cap="none" strike="noStrike">
                <a:solidFill>
                  <a:schemeClr val="dk1"/>
                </a:solidFill>
                <a:latin typeface="Libre Franklin Medium"/>
                <a:ea typeface="Libre Franklin Medium"/>
                <a:cs typeface="Libre Franklin Medium"/>
                <a:sym typeface="Libre Franklin Medium"/>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3"/>
          <p:cNvSpPr/>
          <p:nvPr/>
        </p:nvSpPr>
        <p:spPr>
          <a:xfrm>
            <a:off x="0" y="0"/>
            <a:ext cx="12192000" cy="22649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86" name="Google Shape;86;p13"/>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Libre Franklin"/>
              <a:buNone/>
              <a:defRPr b="0" i="0" sz="6600" u="none" cap="none" strike="noStrike">
                <a:solidFill>
                  <a:schemeClr val="dk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a:off x="960120" y="2587752"/>
            <a:ext cx="10268712" cy="359359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1000"/>
              </a:lnSpc>
              <a:spcBef>
                <a:spcPts val="700"/>
              </a:spcBef>
              <a:spcAft>
                <a:spcPts val="0"/>
              </a:spcAft>
              <a:buClr>
                <a:schemeClr val="lt1"/>
              </a:buClr>
              <a:buSzPts val="2600"/>
              <a:buFont typeface="Arial"/>
              <a:buNone/>
              <a:defRPr b="0" i="0" sz="2600" u="none" cap="none" strike="noStrike">
                <a:solidFill>
                  <a:schemeClr val="lt1"/>
                </a:solidFill>
                <a:latin typeface="Libre Franklin Medium"/>
                <a:ea typeface="Libre Franklin Medium"/>
                <a:cs typeface="Libre Franklin Medium"/>
                <a:sym typeface="Libre Franklin Medium"/>
              </a:defRPr>
            </a:lvl1pPr>
            <a:lvl2pPr indent="-374650" lvl="1" marL="914400" marR="0" rtl="0" algn="l">
              <a:lnSpc>
                <a:spcPct val="101000"/>
              </a:lnSpc>
              <a:spcBef>
                <a:spcPts val="700"/>
              </a:spcBef>
              <a:spcAft>
                <a:spcPts val="0"/>
              </a:spcAft>
              <a:buClr>
                <a:schemeClr val="lt1"/>
              </a:buClr>
              <a:buSzPts val="2300"/>
              <a:buFont typeface="Noto Sans Symbols"/>
              <a:buChar char="▪"/>
              <a:defRPr b="0" i="0" sz="2300" u="none" cap="none" strike="noStrike">
                <a:solidFill>
                  <a:schemeClr val="lt1"/>
                </a:solidFill>
                <a:latin typeface="Libre Franklin Medium"/>
                <a:ea typeface="Libre Franklin Medium"/>
                <a:cs typeface="Libre Franklin Medium"/>
                <a:sym typeface="Libre Franklin Medium"/>
              </a:defRPr>
            </a:lvl2pPr>
            <a:lvl3pPr indent="-228600" lvl="2" marL="1371600" marR="0" rtl="0" algn="l">
              <a:lnSpc>
                <a:spcPct val="101000"/>
              </a:lnSpc>
              <a:spcBef>
                <a:spcPts val="400"/>
              </a:spcBef>
              <a:spcAft>
                <a:spcPts val="0"/>
              </a:spcAft>
              <a:buClr>
                <a:schemeClr val="lt1"/>
              </a:buClr>
              <a:buSzPts val="1800"/>
              <a:buFont typeface="Arial"/>
              <a:buNone/>
              <a:defRPr b="1" i="0" sz="1800" u="none" cap="none" strike="noStrike">
                <a:solidFill>
                  <a:schemeClr val="lt1"/>
                </a:solidFill>
                <a:latin typeface="Libre Franklin Medium"/>
                <a:ea typeface="Libre Franklin Medium"/>
                <a:cs typeface="Libre Franklin Medium"/>
                <a:sym typeface="Libre Franklin Medium"/>
              </a:defRPr>
            </a:lvl3pPr>
            <a:lvl4pPr indent="-342900" lvl="3" marL="1828800" marR="0" rtl="0" algn="l">
              <a:lnSpc>
                <a:spcPct val="101000"/>
              </a:lnSpc>
              <a:spcBef>
                <a:spcPts val="400"/>
              </a:spcBef>
              <a:spcAft>
                <a:spcPts val="0"/>
              </a:spcAft>
              <a:buClr>
                <a:schemeClr val="lt1"/>
              </a:buClr>
              <a:buSzPts val="1800"/>
              <a:buFont typeface="Noto Sans Symbols"/>
              <a:buChar char="▪"/>
              <a:defRPr b="0" i="0" sz="1800" u="none" cap="none" strike="noStrike">
                <a:solidFill>
                  <a:schemeClr val="lt1"/>
                </a:solidFill>
                <a:latin typeface="Libre Franklin Medium"/>
                <a:ea typeface="Libre Franklin Medium"/>
                <a:cs typeface="Libre Franklin Medium"/>
                <a:sym typeface="Libre Franklin Medium"/>
              </a:defRPr>
            </a:lvl4pPr>
            <a:lvl5pPr indent="-228600" lvl="4" marL="2286000" marR="0" rtl="0" algn="l">
              <a:lnSpc>
                <a:spcPct val="101000"/>
              </a:lnSpc>
              <a:spcBef>
                <a:spcPts val="400"/>
              </a:spcBef>
              <a:spcAft>
                <a:spcPts val="0"/>
              </a:spcAft>
              <a:buClr>
                <a:schemeClr val="lt1"/>
              </a:buClr>
              <a:buSzPts val="1800"/>
              <a:buFont typeface="Arial"/>
              <a:buNone/>
              <a:defRPr b="1" i="0" sz="1800" u="none" cap="none" strike="noStrike">
                <a:solidFill>
                  <a:schemeClr val="lt1"/>
                </a:solidFill>
                <a:latin typeface="Libre Franklin Medium"/>
                <a:ea typeface="Libre Franklin Medium"/>
                <a:cs typeface="Libre Franklin Medium"/>
                <a:sym typeface="Libre Franklin Medium"/>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Medium"/>
                <a:ea typeface="Libre Franklin Medium"/>
                <a:cs typeface="Libre Franklin Medium"/>
                <a:sym typeface="Libre Franklin Medium"/>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Medium"/>
                <a:ea typeface="Libre Franklin Medium"/>
                <a:cs typeface="Libre Franklin Medium"/>
                <a:sym typeface="Libre Franklin Medium"/>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Medium"/>
                <a:ea typeface="Libre Franklin Medium"/>
                <a:cs typeface="Libre Franklin Medium"/>
                <a:sym typeface="Libre Franklin Medium"/>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Medium"/>
                <a:ea typeface="Libre Franklin Medium"/>
                <a:cs typeface="Libre Franklin Medium"/>
                <a:sym typeface="Libre Franklin Medium"/>
              </a:defRPr>
            </a:lvl9pPr>
          </a:lstStyle>
          <a:p/>
        </p:txBody>
      </p:sp>
      <p:sp>
        <p:nvSpPr>
          <p:cNvPr id="88" name="Google Shape;88;p13"/>
          <p:cNvSpPr txBox="1"/>
          <p:nvPr>
            <p:ph idx="10" type="dt"/>
          </p:nvPr>
        </p:nvSpPr>
        <p:spPr>
          <a:xfrm>
            <a:off x="6903720" y="6356350"/>
            <a:ext cx="3236976" cy="365125"/>
          </a:xfrm>
          <a:prstGeom prst="rect">
            <a:avLst/>
          </a:prstGeom>
          <a:noFill/>
          <a:ln>
            <a:noFill/>
          </a:ln>
        </p:spPr>
        <p:txBody>
          <a:bodyPr anchorCtr="0" anchor="ctr" bIns="45700" lIns="91425" spcFirstLastPara="1" rIns="91425" wrap="square" tIns="45700">
            <a:noAutofit/>
          </a:bodyPr>
          <a:lstStyle>
            <a:lvl1pPr lvl="0" marR="0" rtl="0" algn="just">
              <a:spcBef>
                <a:spcPts val="0"/>
              </a:spcBef>
              <a:spcAft>
                <a:spcPts val="0"/>
              </a:spcAft>
              <a:buSzPts val="1400"/>
              <a:buNone/>
              <a:defRPr b="0" i="0" sz="1200" u="none" cap="none" strike="noStrike">
                <a:solidFill>
                  <a:schemeClr val="lt1"/>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9pPr>
          </a:lstStyle>
          <a:p/>
        </p:txBody>
      </p:sp>
      <p:sp>
        <p:nvSpPr>
          <p:cNvPr id="89" name="Google Shape;89;p13"/>
          <p:cNvSpPr txBox="1"/>
          <p:nvPr>
            <p:ph idx="11" type="ftr"/>
          </p:nvPr>
        </p:nvSpPr>
        <p:spPr>
          <a:xfrm>
            <a:off x="960120" y="6356350"/>
            <a:ext cx="550468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0" i="0" sz="1800" u="none" cap="none" strike="noStrike">
                <a:solidFill>
                  <a:schemeClr val="lt1"/>
                </a:solidFill>
                <a:latin typeface="Libre Franklin Medium"/>
                <a:ea typeface="Libre Franklin Medium"/>
                <a:cs typeface="Libre Franklin Medium"/>
                <a:sym typeface="Libre Franklin Medium"/>
              </a:defRPr>
            </a:lvl9pPr>
          </a:lstStyle>
          <a:p/>
        </p:txBody>
      </p:sp>
      <p:sp>
        <p:nvSpPr>
          <p:cNvPr id="90" name="Google Shape;90;p13"/>
          <p:cNvSpPr txBox="1"/>
          <p:nvPr>
            <p:ph idx="12" type="sldNum"/>
          </p:nvPr>
        </p:nvSpPr>
        <p:spPr>
          <a:xfrm>
            <a:off x="10296144" y="6356350"/>
            <a:ext cx="932688"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1pPr>
            <a:lvl2pPr indent="0" lvl="1" marL="0" marR="0" rtl="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2pPr>
            <a:lvl3pPr indent="0" lvl="2" marL="0" marR="0" rtl="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3pPr>
            <a:lvl4pPr indent="0" lvl="3" marL="0" marR="0" rtl="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4pPr>
            <a:lvl5pPr indent="0" lvl="4" marL="0" marR="0" rtl="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5pPr>
            <a:lvl6pPr indent="0" lvl="5" marL="0" marR="0" rtl="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6pPr>
            <a:lvl7pPr indent="0" lvl="6" marL="0" marR="0" rtl="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7pPr>
            <a:lvl8pPr indent="0" lvl="7" marL="0" marR="0" rtl="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8pPr>
            <a:lvl9pPr indent="0" lvl="8" marL="0" marR="0" rtl="0" algn="l">
              <a:spcBef>
                <a:spcPts val="0"/>
              </a:spcBef>
              <a:buNone/>
              <a:defRPr b="0" i="0" sz="1200" u="none" cap="none" strike="noStrike">
                <a:solidFill>
                  <a:schemeClr val="lt1"/>
                </a:solidFill>
                <a:latin typeface="Libre Franklin Medium"/>
                <a:ea typeface="Libre Franklin Medium"/>
                <a:cs typeface="Libre Franklin Medium"/>
                <a:sym typeface="Libre Franklin Medium"/>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grants.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pic>
        <p:nvPicPr>
          <p:cNvPr descr="A person writing on sticky notes" id="102" name="Google Shape;102;p15"/>
          <p:cNvPicPr preferRelativeResize="0"/>
          <p:nvPr/>
        </p:nvPicPr>
        <p:blipFill rotWithShape="1">
          <a:blip r:embed="rId3">
            <a:alphaModFix/>
          </a:blip>
          <a:srcRect b="2600" l="0" r="0" t="13128"/>
          <a:stretch/>
        </p:blipFill>
        <p:spPr>
          <a:xfrm>
            <a:off x="20" y="-1"/>
            <a:ext cx="12191980" cy="6857999"/>
          </a:xfrm>
          <a:prstGeom prst="rect">
            <a:avLst/>
          </a:prstGeom>
          <a:noFill/>
          <a:ln>
            <a:noFill/>
          </a:ln>
        </p:spPr>
      </p:pic>
      <p:sp>
        <p:nvSpPr>
          <p:cNvPr id="103" name="Google Shape;103;p15"/>
          <p:cNvSpPr/>
          <p:nvPr/>
        </p:nvSpPr>
        <p:spPr>
          <a:xfrm>
            <a:off x="0" y="4551139"/>
            <a:ext cx="12192000" cy="1644556"/>
          </a:xfrm>
          <a:prstGeom prst="rect">
            <a:avLst/>
          </a:prstGeom>
          <a:solidFill>
            <a:schemeClr val="dk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04" name="Google Shape;104;p15"/>
          <p:cNvSpPr txBox="1"/>
          <p:nvPr>
            <p:ph type="ctrTitle"/>
          </p:nvPr>
        </p:nvSpPr>
        <p:spPr>
          <a:xfrm>
            <a:off x="961644" y="4675366"/>
            <a:ext cx="10268712" cy="84622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Libre Franklin"/>
              <a:buNone/>
            </a:pPr>
            <a:r>
              <a:rPr lang="en-US" sz="5400">
                <a:solidFill>
                  <a:srgbClr val="FFFFFF"/>
                </a:solidFill>
              </a:rPr>
              <a:t>THE BIG IDEA</a:t>
            </a:r>
            <a:endParaRPr/>
          </a:p>
        </p:txBody>
      </p:sp>
      <p:sp>
        <p:nvSpPr>
          <p:cNvPr id="105" name="Google Shape;105;p15"/>
          <p:cNvSpPr txBox="1"/>
          <p:nvPr>
            <p:ph idx="1" type="subTitle"/>
          </p:nvPr>
        </p:nvSpPr>
        <p:spPr>
          <a:xfrm>
            <a:off x="961644" y="5545443"/>
            <a:ext cx="10268712" cy="513449"/>
          </a:xfrm>
          <a:prstGeom prst="rect">
            <a:avLst/>
          </a:prstGeom>
          <a:noFill/>
          <a:ln>
            <a:noFill/>
          </a:ln>
        </p:spPr>
        <p:txBody>
          <a:bodyPr anchorCtr="0" anchor="t" bIns="45700" lIns="91425" spcFirstLastPara="1" rIns="91425" wrap="square" tIns="45700">
            <a:normAutofit/>
          </a:bodyPr>
          <a:lstStyle/>
          <a:p>
            <a:pPr indent="0" lvl="0" marL="0" rtl="0" algn="ctr">
              <a:lnSpc>
                <a:spcPct val="101000"/>
              </a:lnSpc>
              <a:spcBef>
                <a:spcPts val="0"/>
              </a:spcBef>
              <a:spcAft>
                <a:spcPts val="0"/>
              </a:spcAft>
              <a:buClr>
                <a:schemeClr val="lt1"/>
              </a:buClr>
              <a:buSzPts val="2400"/>
              <a:buNone/>
            </a:pPr>
            <a:r>
              <a:rPr lang="en-US" sz="2400"/>
              <a:t>Transforming a Great Idea to a Fundable Project</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24"/>
          <p:cNvSpPr/>
          <p:nvPr/>
        </p:nvSpPr>
        <p:spPr>
          <a:xfrm>
            <a:off x="0" y="4206240"/>
            <a:ext cx="12192000"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74" name="Google Shape;174;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75" name="Google Shape;175;p24"/>
          <p:cNvSpPr/>
          <p:nvPr/>
        </p:nvSpPr>
        <p:spPr>
          <a:xfrm>
            <a:off x="0" y="1939445"/>
            <a:ext cx="6114985" cy="2298326"/>
          </a:xfrm>
          <a:prstGeom prst="rect">
            <a:avLst/>
          </a:prstGeom>
          <a:solidFill>
            <a:schemeClr val="dk1">
              <a:alpha val="9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76" name="Google Shape;176;p24"/>
          <p:cNvSpPr txBox="1"/>
          <p:nvPr>
            <p:ph type="title"/>
          </p:nvPr>
        </p:nvSpPr>
        <p:spPr>
          <a:xfrm>
            <a:off x="960119" y="2100845"/>
            <a:ext cx="4670234" cy="19755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100"/>
              <a:buFont typeface="Libre Franklin"/>
              <a:buNone/>
            </a:pPr>
            <a:r>
              <a:rPr lang="en-US" sz="5100"/>
              <a:t>LITERATURE REVIEW</a:t>
            </a:r>
            <a:endParaRPr/>
          </a:p>
        </p:txBody>
      </p:sp>
      <p:sp>
        <p:nvSpPr>
          <p:cNvPr id="177" name="Google Shape;177;p24"/>
          <p:cNvSpPr/>
          <p:nvPr/>
        </p:nvSpPr>
        <p:spPr>
          <a:xfrm>
            <a:off x="2" y="4237771"/>
            <a:ext cx="6114982" cy="8093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78" name="Google Shape;178;p24"/>
          <p:cNvSpPr txBox="1"/>
          <p:nvPr/>
        </p:nvSpPr>
        <p:spPr>
          <a:xfrm>
            <a:off x="6754757" y="1025914"/>
            <a:ext cx="4797469" cy="4284956"/>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000" u="none" cap="none" strike="noStrike">
                <a:solidFill>
                  <a:schemeClr val="dk1"/>
                </a:solidFill>
                <a:latin typeface="Century Gothic"/>
                <a:ea typeface="Century Gothic"/>
                <a:cs typeface="Century Gothic"/>
                <a:sym typeface="Century Gothic"/>
              </a:rPr>
              <a:t>The literature review provides an important perspective on the project and can help: </a:t>
            </a:r>
            <a:endParaRPr/>
          </a:p>
          <a:p>
            <a:pPr indent="-342900" lvl="0" marL="342900" marR="0" rtl="0" algn="l">
              <a:lnSpc>
                <a:spcPct val="125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entury Gothic"/>
                <a:ea typeface="Century Gothic"/>
                <a:cs typeface="Century Gothic"/>
                <a:sym typeface="Century Gothic"/>
              </a:rPr>
              <a:t>Determine where this project fits within your field</a:t>
            </a:r>
            <a:endParaRPr/>
          </a:p>
          <a:p>
            <a:pPr indent="-342900" lvl="0" marL="342900" marR="0" rtl="0" algn="l">
              <a:lnSpc>
                <a:spcPct val="125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entury Gothic"/>
                <a:ea typeface="Century Gothic"/>
                <a:cs typeface="Century Gothic"/>
                <a:sym typeface="Century Gothic"/>
              </a:rPr>
              <a:t>Identify current problems, hypotheses, and opportunities</a:t>
            </a:r>
            <a:endParaRPr/>
          </a:p>
          <a:p>
            <a:pPr indent="-342900" lvl="0" marL="342900" marR="0" rtl="0" algn="l">
              <a:lnSpc>
                <a:spcPct val="125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entury Gothic"/>
                <a:ea typeface="Century Gothic"/>
                <a:cs typeface="Century Gothic"/>
                <a:sym typeface="Century Gothic"/>
              </a:rPr>
              <a:t>Review the program designs of experts in the field</a:t>
            </a:r>
            <a:endParaRPr/>
          </a:p>
          <a:p>
            <a:pPr indent="-342900" lvl="0" marL="342900" marR="0" rtl="0" algn="l">
              <a:lnSpc>
                <a:spcPct val="125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entury Gothic"/>
                <a:ea typeface="Century Gothic"/>
                <a:cs typeface="Century Gothic"/>
                <a:sym typeface="Century Gothic"/>
              </a:rPr>
              <a:t>Find support to show why your project plan should work.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Libre Franklin"/>
              <a:buNone/>
            </a:pPr>
            <a:r>
              <a:rPr lang="en-US"/>
              <a:t>DETERMINE PROJECT NEEDS</a:t>
            </a:r>
            <a:endParaRPr/>
          </a:p>
        </p:txBody>
      </p:sp>
      <p:sp>
        <p:nvSpPr>
          <p:cNvPr id="184" name="Google Shape;184;p25"/>
          <p:cNvSpPr txBox="1"/>
          <p:nvPr>
            <p:ph idx="1" type="body"/>
          </p:nvPr>
        </p:nvSpPr>
        <p:spPr>
          <a:xfrm>
            <a:off x="960120" y="2587752"/>
            <a:ext cx="10268712" cy="3593592"/>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125000"/>
              </a:lnSpc>
              <a:spcBef>
                <a:spcPts val="0"/>
              </a:spcBef>
              <a:spcAft>
                <a:spcPts val="0"/>
              </a:spcAft>
              <a:buClr>
                <a:schemeClr val="dk1"/>
              </a:buClr>
              <a:buSzPct val="100000"/>
              <a:buNone/>
            </a:pPr>
            <a:r>
              <a:rPr lang="en-US" sz="2400">
                <a:latin typeface="Century Gothic"/>
                <a:ea typeface="Century Gothic"/>
                <a:cs typeface="Century Gothic"/>
                <a:sym typeface="Century Gothic"/>
              </a:rPr>
              <a:t>Use these questions as the starting point to define the project.</a:t>
            </a:r>
            <a:endParaRPr/>
          </a:p>
          <a:p>
            <a:pPr indent="-342900" lvl="0" marL="342900" marR="0" rtl="0" algn="l">
              <a:lnSpc>
                <a:spcPct val="125000"/>
              </a:lnSpc>
              <a:spcBef>
                <a:spcPts val="60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Personnel: Are you working alone? How much time is needed?</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Supplies: What materials and supplies are needed to do the work?</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Equipment: Do you need specialized equipment?</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Facilities: What workspace is needed?</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Travel: What travel is needed to do the work or disseminate results?</a:t>
            </a:r>
            <a:endParaRPr/>
          </a:p>
          <a:p>
            <a:pPr indent="-342900" lvl="0" marL="342900" marR="0" rtl="0" algn="l">
              <a:lnSpc>
                <a:spcPct val="125000"/>
              </a:lnSpc>
              <a:spcBef>
                <a:spcPts val="80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Partners: Do you need specific expertise or access to resources?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Libre Franklin"/>
              <a:buNone/>
            </a:pPr>
            <a:r>
              <a:rPr lang="en-US"/>
              <a:t>FIND FUNDS</a:t>
            </a:r>
            <a:endParaRPr/>
          </a:p>
        </p:txBody>
      </p:sp>
      <p:sp>
        <p:nvSpPr>
          <p:cNvPr id="190" name="Google Shape;190;p26"/>
          <p:cNvSpPr txBox="1"/>
          <p:nvPr>
            <p:ph idx="1" type="body"/>
          </p:nvPr>
        </p:nvSpPr>
        <p:spPr>
          <a:xfrm>
            <a:off x="960120" y="2587752"/>
            <a:ext cx="10268712" cy="3593592"/>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25000"/>
              </a:lnSpc>
              <a:spcBef>
                <a:spcPts val="0"/>
              </a:spcBef>
              <a:spcAft>
                <a:spcPts val="0"/>
              </a:spcAft>
              <a:buClr>
                <a:schemeClr val="dk1"/>
              </a:buClr>
              <a:buSzPts val="2400"/>
              <a:buNone/>
            </a:pPr>
            <a:r>
              <a:rPr lang="en-US" sz="2400">
                <a:latin typeface="Century Gothic"/>
                <a:ea typeface="Century Gothic"/>
                <a:cs typeface="Century Gothic"/>
                <a:sym typeface="Century Gothic"/>
              </a:rPr>
              <a:t>Finding the needed funds can be challenging.  A variety of agencies and organizations provide grant opportunities throughout the year.</a:t>
            </a:r>
            <a:endParaRPr/>
          </a:p>
          <a:p>
            <a:pPr indent="-342900" lvl="0" marL="342900" marR="0" rtl="0" algn="l">
              <a:lnSpc>
                <a:spcPct val="125000"/>
              </a:lnSpc>
              <a:spcBef>
                <a:spcPts val="600"/>
              </a:spcBef>
              <a:spcAft>
                <a:spcPts val="0"/>
              </a:spcAft>
              <a:buClr>
                <a:schemeClr val="dk1"/>
              </a:buClr>
              <a:buSzPts val="2400"/>
              <a:buFont typeface="Noto Sans Symbols"/>
              <a:buChar char="▪"/>
            </a:pPr>
            <a:r>
              <a:rPr lang="en-US" sz="2400">
                <a:latin typeface="Century Gothic"/>
                <a:ea typeface="Century Gothic"/>
                <a:cs typeface="Century Gothic"/>
                <a:sym typeface="Century Gothic"/>
              </a:rPr>
              <a:t>Federal Departments and Agencies</a:t>
            </a:r>
            <a:endParaRPr/>
          </a:p>
          <a:p>
            <a:pPr indent="-342900" lvl="0" marL="342900" marR="0" rtl="0" algn="l">
              <a:lnSpc>
                <a:spcPct val="125000"/>
              </a:lnSpc>
              <a:spcBef>
                <a:spcPts val="0"/>
              </a:spcBef>
              <a:spcAft>
                <a:spcPts val="0"/>
              </a:spcAft>
              <a:buClr>
                <a:schemeClr val="dk1"/>
              </a:buClr>
              <a:buSzPts val="2400"/>
              <a:buFont typeface="Noto Sans Symbols"/>
              <a:buChar char="▪"/>
            </a:pPr>
            <a:r>
              <a:rPr lang="en-US" sz="2400">
                <a:latin typeface="Century Gothic"/>
                <a:ea typeface="Century Gothic"/>
                <a:cs typeface="Century Gothic"/>
                <a:sym typeface="Century Gothic"/>
              </a:rPr>
              <a:t>State and Local Governments</a:t>
            </a:r>
            <a:endParaRPr/>
          </a:p>
          <a:p>
            <a:pPr indent="-342900" lvl="0" marL="342900" marR="0" rtl="0" algn="l">
              <a:lnSpc>
                <a:spcPct val="125000"/>
              </a:lnSpc>
              <a:spcBef>
                <a:spcPts val="0"/>
              </a:spcBef>
              <a:spcAft>
                <a:spcPts val="0"/>
              </a:spcAft>
              <a:buClr>
                <a:schemeClr val="dk1"/>
              </a:buClr>
              <a:buSzPts val="2400"/>
              <a:buFont typeface="Noto Sans Symbols"/>
              <a:buChar char="▪"/>
            </a:pPr>
            <a:r>
              <a:rPr lang="en-US" sz="2400">
                <a:latin typeface="Century Gothic"/>
                <a:ea typeface="Century Gothic"/>
                <a:cs typeface="Century Gothic"/>
                <a:sym typeface="Century Gothic"/>
              </a:rPr>
              <a:t>Corporate Foundations</a:t>
            </a:r>
            <a:endParaRPr/>
          </a:p>
          <a:p>
            <a:pPr indent="-342900" lvl="0" marL="342900" marR="0" rtl="0" algn="l">
              <a:lnSpc>
                <a:spcPct val="125000"/>
              </a:lnSpc>
              <a:spcBef>
                <a:spcPts val="0"/>
              </a:spcBef>
              <a:spcAft>
                <a:spcPts val="0"/>
              </a:spcAft>
              <a:buClr>
                <a:schemeClr val="dk1"/>
              </a:buClr>
              <a:buSzPts val="2400"/>
              <a:buFont typeface="Noto Sans Symbols"/>
              <a:buChar char="▪"/>
            </a:pPr>
            <a:r>
              <a:rPr lang="en-US" sz="2400">
                <a:latin typeface="Century Gothic"/>
                <a:ea typeface="Century Gothic"/>
                <a:cs typeface="Century Gothic"/>
                <a:sym typeface="Century Gothic"/>
              </a:rPr>
              <a:t>Nonprofit Foundations</a:t>
            </a:r>
            <a:endParaRPr/>
          </a:p>
          <a:p>
            <a:pPr indent="-342900" lvl="0" marL="342900" marR="0" rtl="0" algn="l">
              <a:lnSpc>
                <a:spcPct val="125000"/>
              </a:lnSpc>
              <a:spcBef>
                <a:spcPts val="0"/>
              </a:spcBef>
              <a:spcAft>
                <a:spcPts val="0"/>
              </a:spcAft>
              <a:buClr>
                <a:schemeClr val="dk1"/>
              </a:buClr>
              <a:buSzPts val="2400"/>
              <a:buFont typeface="Noto Sans Symbols"/>
              <a:buChar char="▪"/>
            </a:pPr>
            <a:r>
              <a:rPr lang="en-US" sz="2400">
                <a:latin typeface="Century Gothic"/>
                <a:ea typeface="Century Gothic"/>
                <a:cs typeface="Century Gothic"/>
                <a:sym typeface="Century Gothic"/>
              </a:rPr>
              <a:t>Professional Organizations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27"/>
          <p:cNvSpPr/>
          <p:nvPr/>
        </p:nvSpPr>
        <p:spPr>
          <a:xfrm>
            <a:off x="0" y="4206240"/>
            <a:ext cx="12192000"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96" name="Google Shape;196;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97" name="Google Shape;197;p27"/>
          <p:cNvSpPr/>
          <p:nvPr/>
        </p:nvSpPr>
        <p:spPr>
          <a:xfrm>
            <a:off x="0" y="1939445"/>
            <a:ext cx="6114985" cy="2298326"/>
          </a:xfrm>
          <a:prstGeom prst="rect">
            <a:avLst/>
          </a:prstGeom>
          <a:solidFill>
            <a:schemeClr val="dk1">
              <a:alpha val="9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98" name="Google Shape;198;p27"/>
          <p:cNvSpPr txBox="1"/>
          <p:nvPr>
            <p:ph type="title"/>
          </p:nvPr>
        </p:nvSpPr>
        <p:spPr>
          <a:xfrm>
            <a:off x="960119" y="2100845"/>
            <a:ext cx="4670234" cy="19755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100"/>
              <a:buFont typeface="Libre Franklin"/>
              <a:buNone/>
            </a:pPr>
            <a:r>
              <a:rPr lang="en-US" sz="5100"/>
              <a:t>SEARCH ENGINES</a:t>
            </a:r>
            <a:endParaRPr/>
          </a:p>
        </p:txBody>
      </p:sp>
      <p:sp>
        <p:nvSpPr>
          <p:cNvPr id="199" name="Google Shape;199;p27"/>
          <p:cNvSpPr/>
          <p:nvPr/>
        </p:nvSpPr>
        <p:spPr>
          <a:xfrm>
            <a:off x="2" y="4237771"/>
            <a:ext cx="6114982" cy="8093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00" name="Google Shape;200;p27"/>
          <p:cNvSpPr txBox="1"/>
          <p:nvPr/>
        </p:nvSpPr>
        <p:spPr>
          <a:xfrm>
            <a:off x="6926090" y="2059090"/>
            <a:ext cx="4797469" cy="196880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Search engines provide grant information from various sources such as:</a:t>
            </a:r>
            <a:endParaRPr/>
          </a:p>
          <a:p>
            <a:pPr indent="0" lvl="0" marL="0" marR="0" rtl="0" algn="l">
              <a:lnSpc>
                <a:spcPct val="125000"/>
              </a:lnSpc>
              <a:spcBef>
                <a:spcPts val="600"/>
              </a:spcBef>
              <a:spcAft>
                <a:spcPts val="0"/>
              </a:spcAft>
              <a:buNone/>
            </a:pPr>
            <a:r>
              <a:rPr b="0" i="0" lang="en-US" sz="2400" u="none" cap="none" strike="noStrike">
                <a:solidFill>
                  <a:schemeClr val="dk1"/>
                </a:solidFill>
                <a:latin typeface="Century Gothic"/>
                <a:ea typeface="Century Gothic"/>
                <a:cs typeface="Century Gothic"/>
                <a:sym typeface="Century Gothic"/>
              </a:rPr>
              <a:t>Grants.Gov	</a:t>
            </a:r>
            <a:r>
              <a:rPr b="0" i="0" lang="en-US" sz="2400" u="sng" cap="none" strike="noStrike">
                <a:solidFill>
                  <a:schemeClr val="hlink"/>
                </a:solidFill>
                <a:latin typeface="Century Gothic"/>
                <a:ea typeface="Century Gothic"/>
                <a:cs typeface="Century Gothic"/>
                <a:sym typeface="Century Gothic"/>
                <a:hlinkClick r:id="rId3"/>
              </a:rPr>
              <a:t>www.Grants.gov</a:t>
            </a:r>
            <a:r>
              <a:rPr b="0" i="0" lang="en-US" sz="2400" u="none" cap="none" strike="noStrik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28"/>
          <p:cNvSpPr/>
          <p:nvPr/>
        </p:nvSpPr>
        <p:spPr>
          <a:xfrm>
            <a:off x="0" y="4206240"/>
            <a:ext cx="12192000"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06" name="Google Shape;206;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07" name="Google Shape;207;p28"/>
          <p:cNvSpPr/>
          <p:nvPr/>
        </p:nvSpPr>
        <p:spPr>
          <a:xfrm>
            <a:off x="0" y="1939445"/>
            <a:ext cx="6114985" cy="2298326"/>
          </a:xfrm>
          <a:prstGeom prst="rect">
            <a:avLst/>
          </a:prstGeom>
          <a:solidFill>
            <a:schemeClr val="dk1">
              <a:alpha val="9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08" name="Google Shape;208;p28"/>
          <p:cNvSpPr txBox="1"/>
          <p:nvPr>
            <p:ph type="title"/>
          </p:nvPr>
        </p:nvSpPr>
        <p:spPr>
          <a:xfrm>
            <a:off x="960119" y="2100845"/>
            <a:ext cx="4670234" cy="19755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100"/>
              <a:buFont typeface="Libre Franklin"/>
              <a:buNone/>
            </a:pPr>
            <a:r>
              <a:rPr lang="en-US" sz="5100"/>
              <a:t>KEY WORDS</a:t>
            </a:r>
            <a:endParaRPr/>
          </a:p>
        </p:txBody>
      </p:sp>
      <p:sp>
        <p:nvSpPr>
          <p:cNvPr id="209" name="Google Shape;209;p28"/>
          <p:cNvSpPr/>
          <p:nvPr/>
        </p:nvSpPr>
        <p:spPr>
          <a:xfrm>
            <a:off x="2" y="4237771"/>
            <a:ext cx="6114982" cy="8093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10" name="Google Shape;210;p28"/>
          <p:cNvSpPr txBox="1"/>
          <p:nvPr/>
        </p:nvSpPr>
        <p:spPr>
          <a:xfrm>
            <a:off x="6914367" y="2336711"/>
            <a:ext cx="4797469" cy="143020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Good key words related to your project will help narrow your search.</a:t>
            </a:r>
            <a:endParaRPr b="0" i="0" sz="3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29"/>
          <p:cNvSpPr/>
          <p:nvPr/>
        </p:nvSpPr>
        <p:spPr>
          <a:xfrm>
            <a:off x="0" y="4206240"/>
            <a:ext cx="12192000"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16" name="Google Shape;216;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17" name="Google Shape;217;p29"/>
          <p:cNvSpPr/>
          <p:nvPr/>
        </p:nvSpPr>
        <p:spPr>
          <a:xfrm>
            <a:off x="0" y="1939445"/>
            <a:ext cx="6114985" cy="2298326"/>
          </a:xfrm>
          <a:prstGeom prst="rect">
            <a:avLst/>
          </a:prstGeom>
          <a:solidFill>
            <a:schemeClr val="dk1">
              <a:alpha val="9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18" name="Google Shape;218;p29"/>
          <p:cNvSpPr txBox="1"/>
          <p:nvPr>
            <p:ph type="title"/>
          </p:nvPr>
        </p:nvSpPr>
        <p:spPr>
          <a:xfrm>
            <a:off x="960119" y="2100845"/>
            <a:ext cx="4670234" cy="19755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100"/>
              <a:buFont typeface="Libre Franklin"/>
              <a:buNone/>
            </a:pPr>
            <a:r>
              <a:rPr lang="en-US" sz="5100"/>
              <a:t>GUIDELINES</a:t>
            </a:r>
            <a:endParaRPr/>
          </a:p>
        </p:txBody>
      </p:sp>
      <p:sp>
        <p:nvSpPr>
          <p:cNvPr id="219" name="Google Shape;219;p29"/>
          <p:cNvSpPr/>
          <p:nvPr/>
        </p:nvSpPr>
        <p:spPr>
          <a:xfrm>
            <a:off x="2" y="4237771"/>
            <a:ext cx="6114982" cy="8093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20" name="Google Shape;220;p29"/>
          <p:cNvSpPr txBox="1"/>
          <p:nvPr/>
        </p:nvSpPr>
        <p:spPr>
          <a:xfrm>
            <a:off x="6754757" y="1219346"/>
            <a:ext cx="4797469" cy="3738524"/>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Once you identify a potential funding source, </a:t>
            </a:r>
            <a:r>
              <a:rPr b="0" i="0" lang="en-US" sz="2400" u="sng" cap="none" strike="noStrike">
                <a:solidFill>
                  <a:schemeClr val="dk1"/>
                </a:solidFill>
                <a:latin typeface="Century Gothic"/>
                <a:ea typeface="Century Gothic"/>
                <a:cs typeface="Century Gothic"/>
                <a:sym typeface="Century Gothic"/>
              </a:rPr>
              <a:t>read the guidelines carefully</a:t>
            </a:r>
            <a:r>
              <a:rPr b="0" i="0" lang="en-US" sz="2400" u="none" cap="none" strike="noStrike">
                <a:solidFill>
                  <a:schemeClr val="dk1"/>
                </a:solidFill>
                <a:latin typeface="Century Gothic"/>
                <a:ea typeface="Century Gothic"/>
                <a:cs typeface="Century Gothic"/>
                <a:sym typeface="Century Gothic"/>
              </a:rPr>
              <a:t> to make sure project goals align with the funding priorities.  Guidelines inform you about due dates, eligibility and submission requirements.</a:t>
            </a:r>
            <a:endParaRPr b="0" i="0" sz="4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pic>
        <p:nvPicPr>
          <p:cNvPr descr="Person typing on laptop" id="226" name="Google Shape;226;p30"/>
          <p:cNvPicPr preferRelativeResize="0"/>
          <p:nvPr/>
        </p:nvPicPr>
        <p:blipFill rotWithShape="1">
          <a:blip r:embed="rId3">
            <a:alphaModFix/>
          </a:blip>
          <a:srcRect b="0" l="0" r="0" t="0"/>
          <a:stretch/>
        </p:blipFill>
        <p:spPr>
          <a:xfrm>
            <a:off x="20" y="-1"/>
            <a:ext cx="12191980" cy="6857999"/>
          </a:xfrm>
          <a:prstGeom prst="rect">
            <a:avLst/>
          </a:prstGeom>
          <a:noFill/>
          <a:ln>
            <a:noFill/>
          </a:ln>
        </p:spPr>
      </p:pic>
      <p:sp>
        <p:nvSpPr>
          <p:cNvPr id="227" name="Google Shape;227;p30"/>
          <p:cNvSpPr/>
          <p:nvPr/>
        </p:nvSpPr>
        <p:spPr>
          <a:xfrm>
            <a:off x="0" y="4551139"/>
            <a:ext cx="12192000" cy="1644556"/>
          </a:xfrm>
          <a:prstGeom prst="rect">
            <a:avLst/>
          </a:prstGeom>
          <a:solidFill>
            <a:schemeClr val="dk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28" name="Google Shape;228;p30"/>
          <p:cNvSpPr txBox="1"/>
          <p:nvPr>
            <p:ph type="ctrTitle"/>
          </p:nvPr>
        </p:nvSpPr>
        <p:spPr>
          <a:xfrm>
            <a:off x="961644" y="4675366"/>
            <a:ext cx="10268712" cy="84622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Libre Franklin"/>
              <a:buNone/>
            </a:pPr>
            <a:r>
              <a:rPr lang="en-US" sz="5400">
                <a:solidFill>
                  <a:srgbClr val="FFFFFF"/>
                </a:solidFill>
              </a:rPr>
              <a:t>THE BIG IDEA</a:t>
            </a:r>
            <a:endParaRPr/>
          </a:p>
        </p:txBody>
      </p:sp>
      <p:sp>
        <p:nvSpPr>
          <p:cNvPr id="229" name="Google Shape;229;p30"/>
          <p:cNvSpPr txBox="1"/>
          <p:nvPr>
            <p:ph idx="1" type="subTitle"/>
          </p:nvPr>
        </p:nvSpPr>
        <p:spPr>
          <a:xfrm>
            <a:off x="961644" y="5545443"/>
            <a:ext cx="10268712" cy="513449"/>
          </a:xfrm>
          <a:prstGeom prst="rect">
            <a:avLst/>
          </a:prstGeom>
          <a:noFill/>
          <a:ln>
            <a:noFill/>
          </a:ln>
        </p:spPr>
        <p:txBody>
          <a:bodyPr anchorCtr="0" anchor="t" bIns="45700" lIns="91425" spcFirstLastPara="1" rIns="91425" wrap="square" tIns="45700">
            <a:normAutofit/>
          </a:bodyPr>
          <a:lstStyle/>
          <a:p>
            <a:pPr indent="0" lvl="0" marL="0" rtl="0" algn="ctr">
              <a:lnSpc>
                <a:spcPct val="101000"/>
              </a:lnSpc>
              <a:spcBef>
                <a:spcPts val="0"/>
              </a:spcBef>
              <a:spcAft>
                <a:spcPts val="0"/>
              </a:spcAft>
              <a:buClr>
                <a:schemeClr val="lt1"/>
              </a:buClr>
              <a:buSzPts val="2400"/>
              <a:buNone/>
            </a:pPr>
            <a:r>
              <a:rPr lang="en-US" sz="2400"/>
              <a:t>You have completed the foundation for writing the proposal.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descr="Logo&#10;&#10;Description automatically generated with medium confidence" id="110" name="Google Shape;110;p16"/>
          <p:cNvPicPr preferRelativeResize="0"/>
          <p:nvPr/>
        </p:nvPicPr>
        <p:blipFill rotWithShape="1">
          <a:blip r:embed="rId3">
            <a:alphaModFix/>
          </a:blip>
          <a:srcRect b="0" l="0" r="0" t="0"/>
          <a:stretch/>
        </p:blipFill>
        <p:spPr>
          <a:xfrm>
            <a:off x="641943" y="2293131"/>
            <a:ext cx="10905066" cy="4471083"/>
          </a:xfrm>
          <a:prstGeom prst="rect">
            <a:avLst/>
          </a:prstGeom>
          <a:noFill/>
          <a:ln>
            <a:noFill/>
          </a:ln>
        </p:spPr>
      </p:pic>
      <p:sp>
        <p:nvSpPr>
          <p:cNvPr id="111" name="Google Shape;111;p16"/>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600"/>
              <a:buFont typeface="Libre Franklin"/>
              <a:buNone/>
            </a:pPr>
            <a:r>
              <a:rPr lang="en-US"/>
              <a:t>THE WRITING PROCESS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17"/>
          <p:cNvSpPr/>
          <p:nvPr/>
        </p:nvSpPr>
        <p:spPr>
          <a:xfrm>
            <a:off x="0" y="4206240"/>
            <a:ext cx="12192000"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17" name="Google Shape;117;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18" name="Google Shape;118;p17"/>
          <p:cNvSpPr/>
          <p:nvPr/>
        </p:nvSpPr>
        <p:spPr>
          <a:xfrm>
            <a:off x="0" y="1939445"/>
            <a:ext cx="6114985" cy="2298326"/>
          </a:xfrm>
          <a:prstGeom prst="rect">
            <a:avLst/>
          </a:prstGeom>
          <a:solidFill>
            <a:schemeClr val="dk1">
              <a:alpha val="9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19" name="Google Shape;119;p17"/>
          <p:cNvSpPr txBox="1"/>
          <p:nvPr>
            <p:ph type="title"/>
          </p:nvPr>
        </p:nvSpPr>
        <p:spPr>
          <a:xfrm>
            <a:off x="960119" y="2100845"/>
            <a:ext cx="4670234" cy="19755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100"/>
              <a:buFont typeface="Libre Franklin"/>
              <a:buNone/>
            </a:pPr>
            <a:r>
              <a:rPr lang="en-US" sz="5100"/>
              <a:t>MODULE 1 FOCUS</a:t>
            </a:r>
            <a:endParaRPr/>
          </a:p>
        </p:txBody>
      </p:sp>
      <p:sp>
        <p:nvSpPr>
          <p:cNvPr id="120" name="Google Shape;120;p17"/>
          <p:cNvSpPr/>
          <p:nvPr/>
        </p:nvSpPr>
        <p:spPr>
          <a:xfrm>
            <a:off x="2" y="4237771"/>
            <a:ext cx="6114982" cy="8093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pic>
        <p:nvPicPr>
          <p:cNvPr descr="Chart&#10;&#10;Description automatically generated" id="121" name="Google Shape;121;p17"/>
          <p:cNvPicPr preferRelativeResize="0"/>
          <p:nvPr/>
        </p:nvPicPr>
        <p:blipFill rotWithShape="1">
          <a:blip r:embed="rId3">
            <a:alphaModFix/>
          </a:blip>
          <a:srcRect b="0" l="0" r="0" t="0"/>
          <a:stretch/>
        </p:blipFill>
        <p:spPr>
          <a:xfrm>
            <a:off x="6798347" y="914400"/>
            <a:ext cx="4439355" cy="502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18"/>
          <p:cNvSpPr/>
          <p:nvPr/>
        </p:nvSpPr>
        <p:spPr>
          <a:xfrm>
            <a:off x="1524"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27" name="Google Shape;127;p18"/>
          <p:cNvSpPr/>
          <p:nvPr/>
        </p:nvSpPr>
        <p:spPr>
          <a:xfrm>
            <a:off x="0" y="0"/>
            <a:ext cx="6094474"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28" name="Google Shape;128;p18"/>
          <p:cNvSpPr txBox="1"/>
          <p:nvPr>
            <p:ph type="title"/>
          </p:nvPr>
        </p:nvSpPr>
        <p:spPr>
          <a:xfrm>
            <a:off x="960438" y="317499"/>
            <a:ext cx="4500737" cy="20955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Libre Franklin"/>
              <a:buNone/>
            </a:pPr>
            <a:r>
              <a:rPr lang="en-US">
                <a:solidFill>
                  <a:schemeClr val="lt1"/>
                </a:solidFill>
              </a:rPr>
              <a:t>PLAN</a:t>
            </a:r>
            <a:endParaRPr/>
          </a:p>
        </p:txBody>
      </p:sp>
      <p:sp>
        <p:nvSpPr>
          <p:cNvPr id="129" name="Google Shape;129;p18"/>
          <p:cNvSpPr txBox="1"/>
          <p:nvPr>
            <p:ph idx="1" type="body"/>
          </p:nvPr>
        </p:nvSpPr>
        <p:spPr>
          <a:xfrm>
            <a:off x="814192" y="2413000"/>
            <a:ext cx="4646983" cy="3768725"/>
          </a:xfrm>
          <a:prstGeom prst="rect">
            <a:avLst/>
          </a:prstGeom>
          <a:noFill/>
          <a:ln>
            <a:noFill/>
          </a:ln>
        </p:spPr>
        <p:txBody>
          <a:bodyPr anchorCtr="0" anchor="t" bIns="45700" lIns="91425" spcFirstLastPara="1" rIns="91425" wrap="square" tIns="45700">
            <a:normAutofit/>
          </a:bodyPr>
          <a:lstStyle/>
          <a:p>
            <a:pPr indent="0" lvl="0" marL="0" rtl="0" algn="l">
              <a:lnSpc>
                <a:spcPct val="91000"/>
              </a:lnSpc>
              <a:spcBef>
                <a:spcPts val="0"/>
              </a:spcBef>
              <a:spcAft>
                <a:spcPts val="0"/>
              </a:spcAft>
              <a:buClr>
                <a:schemeClr val="lt1"/>
              </a:buClr>
              <a:buSzPts val="1800"/>
              <a:buNone/>
            </a:pPr>
            <a:r>
              <a:rPr lang="en-US" sz="1800">
                <a:latin typeface="Century Gothic"/>
                <a:ea typeface="Century Gothic"/>
                <a:cs typeface="Century Gothic"/>
                <a:sym typeface="Century Gothic"/>
              </a:rPr>
              <a:t>Successful grant writing starts with a great idea.  Use that idea to develop your project goals and devote ample time to planning your project.  Why?  Clear goals will help you define the project and determine what resources are needed to conduct the research effectively.  Knowing your goals and resource needs will focus your search for funding.  The better the fit between your goals and the funding agency’s priorities, the more likely your proposal will be funded.</a:t>
            </a:r>
            <a:endParaRPr/>
          </a:p>
        </p:txBody>
      </p:sp>
      <p:pic>
        <p:nvPicPr>
          <p:cNvPr descr="Light bulb with hanging lights background" id="130" name="Google Shape;130;p18"/>
          <p:cNvPicPr preferRelativeResize="0"/>
          <p:nvPr/>
        </p:nvPicPr>
        <p:blipFill rotWithShape="1">
          <a:blip r:embed="rId3">
            <a:alphaModFix/>
          </a:blip>
          <a:srcRect b="2" l="0" r="41763" t="0"/>
          <a:stretch/>
        </p:blipFill>
        <p:spPr>
          <a:xfrm>
            <a:off x="6094474" y="10"/>
            <a:ext cx="6097526" cy="68579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pic>
        <p:nvPicPr>
          <p:cNvPr descr="A picture containing icon&#10;&#10;Description automatically generated" id="136" name="Google Shape;136;p19"/>
          <p:cNvPicPr preferRelativeResize="0"/>
          <p:nvPr/>
        </p:nvPicPr>
        <p:blipFill rotWithShape="1">
          <a:blip r:embed="rId3">
            <a:alphaModFix/>
          </a:blip>
          <a:srcRect b="0" l="0" r="0" t="0"/>
          <a:stretch/>
        </p:blipFill>
        <p:spPr>
          <a:xfrm>
            <a:off x="643467" y="1220722"/>
            <a:ext cx="10905066" cy="44165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Libre Franklin"/>
              <a:buNone/>
            </a:pPr>
            <a:r>
              <a:rPr lang="en-US"/>
              <a:t>DEVELOP AN IDEA</a:t>
            </a:r>
            <a:endParaRPr/>
          </a:p>
        </p:txBody>
      </p:sp>
      <p:sp>
        <p:nvSpPr>
          <p:cNvPr id="142" name="Google Shape;142;p20"/>
          <p:cNvSpPr txBox="1"/>
          <p:nvPr>
            <p:ph idx="1" type="body"/>
          </p:nvPr>
        </p:nvSpPr>
        <p:spPr>
          <a:xfrm>
            <a:off x="960120" y="2587752"/>
            <a:ext cx="10268712" cy="3593592"/>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125000"/>
              </a:lnSpc>
              <a:spcBef>
                <a:spcPts val="0"/>
              </a:spcBef>
              <a:spcAft>
                <a:spcPts val="0"/>
              </a:spcAft>
              <a:buClr>
                <a:schemeClr val="dk1"/>
              </a:buClr>
              <a:buSzPct val="100000"/>
              <a:buNone/>
            </a:pPr>
            <a:r>
              <a:rPr lang="en-US" sz="2400">
                <a:latin typeface="Century Gothic"/>
                <a:ea typeface="Century Gothic"/>
                <a:cs typeface="Century Gothic"/>
                <a:sym typeface="Century Gothic"/>
              </a:rPr>
              <a:t>Your idea may be the solution to the tough issues affecting your community or society as a whole.  What impact do you want to make?</a:t>
            </a:r>
            <a:endParaRPr/>
          </a:p>
          <a:p>
            <a:pPr indent="-342900" lvl="0" marL="342900" marR="0" rtl="0" algn="l">
              <a:lnSpc>
                <a:spcPct val="125000"/>
              </a:lnSpc>
              <a:spcBef>
                <a:spcPts val="60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Solve a specific problem</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Challenge an existing paradigm</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Address a barrier to progress </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Develop a new program</a:t>
            </a:r>
            <a:endParaRPr/>
          </a:p>
          <a:p>
            <a:pPr indent="-342900" lvl="0" marL="342900" marR="0" rtl="0" algn="l">
              <a:lnSpc>
                <a:spcPct val="125000"/>
              </a:lnSpc>
              <a:spcBef>
                <a:spcPts val="80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Other</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960120" y="317814"/>
            <a:ext cx="10268712" cy="17007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Libre Franklin"/>
              <a:buNone/>
            </a:pPr>
            <a:r>
              <a:rPr lang="en-US"/>
              <a:t>DEFINE THE PROJECT</a:t>
            </a:r>
            <a:endParaRPr/>
          </a:p>
        </p:txBody>
      </p:sp>
      <p:sp>
        <p:nvSpPr>
          <p:cNvPr id="148" name="Google Shape;148;p21"/>
          <p:cNvSpPr txBox="1"/>
          <p:nvPr>
            <p:ph idx="1" type="body"/>
          </p:nvPr>
        </p:nvSpPr>
        <p:spPr>
          <a:xfrm>
            <a:off x="960120" y="2587752"/>
            <a:ext cx="10268712" cy="3593592"/>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25000"/>
              </a:lnSpc>
              <a:spcBef>
                <a:spcPts val="0"/>
              </a:spcBef>
              <a:spcAft>
                <a:spcPts val="0"/>
              </a:spcAft>
              <a:buClr>
                <a:schemeClr val="dk1"/>
              </a:buClr>
              <a:buSzPct val="100000"/>
              <a:buNone/>
            </a:pPr>
            <a:r>
              <a:rPr lang="en-US" sz="2400">
                <a:latin typeface="Century Gothic"/>
                <a:ea typeface="Century Gothic"/>
                <a:cs typeface="Century Gothic"/>
                <a:sym typeface="Century Gothic"/>
              </a:rPr>
              <a:t>Use these questions as the starting point to define the project.</a:t>
            </a:r>
            <a:endParaRPr/>
          </a:p>
          <a:p>
            <a:pPr indent="-342900" lvl="0" marL="342900" marR="0" rtl="0" algn="l">
              <a:lnSpc>
                <a:spcPct val="125000"/>
              </a:lnSpc>
              <a:spcBef>
                <a:spcPts val="60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What do you want to accomplish?</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Why is this relevant to your community, society, etc.?</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How will you do the work (methods)?</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How will you measure results (evaluation)?</a:t>
            </a:r>
            <a:endParaRPr/>
          </a:p>
          <a:p>
            <a:pPr indent="-342900" lvl="0" marL="342900" marR="0" rtl="0" algn="l">
              <a:lnSpc>
                <a:spcPct val="125000"/>
              </a:lnSpc>
              <a:spcBef>
                <a:spcPts val="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Who can help you do the work?</a:t>
            </a:r>
            <a:endParaRPr/>
          </a:p>
          <a:p>
            <a:pPr indent="-342900" lvl="0" marL="342900" marR="0" rtl="0" algn="l">
              <a:lnSpc>
                <a:spcPct val="125000"/>
              </a:lnSpc>
              <a:spcBef>
                <a:spcPts val="80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Where will you do the work?</a:t>
            </a:r>
            <a:endParaRPr/>
          </a:p>
          <a:p>
            <a:pPr indent="-342900" lvl="0" marL="342900" marR="0" rtl="0" algn="l">
              <a:lnSpc>
                <a:spcPct val="125000"/>
              </a:lnSpc>
              <a:spcBef>
                <a:spcPts val="800"/>
              </a:spcBef>
              <a:spcAft>
                <a:spcPts val="0"/>
              </a:spcAft>
              <a:buClr>
                <a:schemeClr val="dk1"/>
              </a:buClr>
              <a:buSzPct val="100000"/>
              <a:buFont typeface="Noto Sans Symbols"/>
              <a:buChar char="❒"/>
            </a:pPr>
            <a:r>
              <a:rPr lang="en-US" sz="2400">
                <a:latin typeface="Century Gothic"/>
                <a:ea typeface="Century Gothic"/>
                <a:cs typeface="Century Gothic"/>
                <a:sym typeface="Century Gothic"/>
              </a:rPr>
              <a:t>When will you do the work (timeline)?</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22"/>
          <p:cNvSpPr/>
          <p:nvPr/>
        </p:nvSpPr>
        <p:spPr>
          <a:xfrm>
            <a:off x="0" y="4206240"/>
            <a:ext cx="12192000"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54" name="Google Shape;154;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55" name="Google Shape;155;p22"/>
          <p:cNvSpPr/>
          <p:nvPr/>
        </p:nvSpPr>
        <p:spPr>
          <a:xfrm>
            <a:off x="0" y="1939445"/>
            <a:ext cx="6114985" cy="2298326"/>
          </a:xfrm>
          <a:prstGeom prst="rect">
            <a:avLst/>
          </a:prstGeom>
          <a:solidFill>
            <a:schemeClr val="dk1">
              <a:alpha val="9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56" name="Google Shape;156;p22"/>
          <p:cNvSpPr txBox="1"/>
          <p:nvPr>
            <p:ph type="title"/>
          </p:nvPr>
        </p:nvSpPr>
        <p:spPr>
          <a:xfrm>
            <a:off x="960119" y="2100845"/>
            <a:ext cx="4670234" cy="19755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100"/>
              <a:buFont typeface="Libre Franklin"/>
              <a:buNone/>
            </a:pPr>
            <a:r>
              <a:rPr lang="en-US" sz="5100"/>
              <a:t>GOALS</a:t>
            </a:r>
            <a:endParaRPr/>
          </a:p>
        </p:txBody>
      </p:sp>
      <p:sp>
        <p:nvSpPr>
          <p:cNvPr id="157" name="Google Shape;157;p22"/>
          <p:cNvSpPr/>
          <p:nvPr/>
        </p:nvSpPr>
        <p:spPr>
          <a:xfrm>
            <a:off x="2" y="4237771"/>
            <a:ext cx="6114982" cy="8093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58" name="Google Shape;158;p22"/>
          <p:cNvSpPr txBox="1"/>
          <p:nvPr/>
        </p:nvSpPr>
        <p:spPr>
          <a:xfrm>
            <a:off x="6754757" y="1884242"/>
            <a:ext cx="4797469" cy="235352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Use your planning information to develop a project goal.  Your goal can serve as a guide when you start writing your proposal.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3"/>
          <p:cNvSpPr/>
          <p:nvPr/>
        </p:nvSpPr>
        <p:spPr>
          <a:xfrm>
            <a:off x="0" y="4206240"/>
            <a:ext cx="12192000"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64" name="Google Shape;164;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65" name="Google Shape;165;p23"/>
          <p:cNvSpPr/>
          <p:nvPr/>
        </p:nvSpPr>
        <p:spPr>
          <a:xfrm>
            <a:off x="0" y="1939445"/>
            <a:ext cx="6114985" cy="2298326"/>
          </a:xfrm>
          <a:prstGeom prst="rect">
            <a:avLst/>
          </a:prstGeom>
          <a:solidFill>
            <a:schemeClr val="dk1">
              <a:alpha val="9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66" name="Google Shape;166;p23"/>
          <p:cNvSpPr txBox="1"/>
          <p:nvPr>
            <p:ph type="title"/>
          </p:nvPr>
        </p:nvSpPr>
        <p:spPr>
          <a:xfrm>
            <a:off x="960119" y="2100845"/>
            <a:ext cx="4670234" cy="19755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100"/>
              <a:buFont typeface="Libre Franklin"/>
              <a:buNone/>
            </a:pPr>
            <a:r>
              <a:rPr lang="en-US" sz="5100"/>
              <a:t>OBJECTIVES</a:t>
            </a:r>
            <a:endParaRPr/>
          </a:p>
        </p:txBody>
      </p:sp>
      <p:sp>
        <p:nvSpPr>
          <p:cNvPr id="167" name="Google Shape;167;p23"/>
          <p:cNvSpPr/>
          <p:nvPr/>
        </p:nvSpPr>
        <p:spPr>
          <a:xfrm>
            <a:off x="2" y="4237771"/>
            <a:ext cx="6114982" cy="8093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68" name="Google Shape;168;p23"/>
          <p:cNvSpPr txBox="1"/>
          <p:nvPr/>
        </p:nvSpPr>
        <p:spPr>
          <a:xfrm>
            <a:off x="6902644" y="1665246"/>
            <a:ext cx="4797469" cy="2815194"/>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i="0" lang="en-US" sz="2400" u="none" cap="none" strike="noStrike">
                <a:solidFill>
                  <a:schemeClr val="dk1"/>
                </a:solidFill>
                <a:latin typeface="Century Gothic"/>
                <a:ea typeface="Century Gothic"/>
                <a:cs typeface="Century Gothic"/>
                <a:sym typeface="Century Gothic"/>
              </a:rPr>
              <a:t>Objectives provide measurable steps towards achieving the overall goal. Create a few objectives that delineate the specific tasks necessary to achieve the goal.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JuxtaposeVTI">
  <a:themeElements>
    <a:clrScheme name="AnalogousFromRegularSeed_2SEEDS">
      <a:dk1>
        <a:srgbClr val="000000"/>
      </a:dk1>
      <a:lt1>
        <a:srgbClr val="FFFFFF"/>
      </a:lt1>
      <a:dk2>
        <a:srgbClr val="1C2031"/>
      </a:dk2>
      <a:lt2>
        <a:srgbClr val="F0F2F3"/>
      </a:lt2>
      <a:accent1>
        <a:srgbClr val="C0802C"/>
      </a:accent1>
      <a:accent2>
        <a:srgbClr val="D2553E"/>
      </a:accent2>
      <a:accent3>
        <a:srgbClr val="A7A632"/>
      </a:accent3>
      <a:accent4>
        <a:srgbClr val="2C90C0"/>
      </a:accent4>
      <a:accent5>
        <a:srgbClr val="3E64D2"/>
      </a:accent5>
      <a:accent6>
        <a:srgbClr val="4E38C3"/>
      </a:accent6>
      <a:hlink>
        <a:srgbClr val="3F76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uxtaposeVTI">
  <a:themeElements>
    <a:clrScheme name="AnalogousFromRegularSeed_2SEEDS">
      <a:dk1>
        <a:srgbClr val="000000"/>
      </a:dk1>
      <a:lt1>
        <a:srgbClr val="FFFFFF"/>
      </a:lt1>
      <a:dk2>
        <a:srgbClr val="1C2031"/>
      </a:dk2>
      <a:lt2>
        <a:srgbClr val="F0F2F3"/>
      </a:lt2>
      <a:accent1>
        <a:srgbClr val="C0802C"/>
      </a:accent1>
      <a:accent2>
        <a:srgbClr val="D2553E"/>
      </a:accent2>
      <a:accent3>
        <a:srgbClr val="A7A632"/>
      </a:accent3>
      <a:accent4>
        <a:srgbClr val="2C90C0"/>
      </a:accent4>
      <a:accent5>
        <a:srgbClr val="3E64D2"/>
      </a:accent5>
      <a:accent6>
        <a:srgbClr val="4E38C3"/>
      </a:accent6>
      <a:hlink>
        <a:srgbClr val="3F76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